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80" r:id="rId1"/>
  </p:sldMasterIdLst>
  <p:sldIdLst>
    <p:sldId id="309" r:id="rId2"/>
    <p:sldId id="310" r:id="rId3"/>
    <p:sldId id="311" r:id="rId4"/>
    <p:sldId id="312" r:id="rId5"/>
    <p:sldId id="313" r:id="rId6"/>
    <p:sldId id="314" r:id="rId7"/>
    <p:sldId id="315" r:id="rId8"/>
    <p:sldId id="316" r:id="rId9"/>
    <p:sldId id="317" r:id="rId10"/>
    <p:sldId id="318" r:id="rId11"/>
    <p:sldId id="264" r:id="rId12"/>
    <p:sldId id="266" r:id="rId13"/>
    <p:sldId id="297" r:id="rId14"/>
    <p:sldId id="277" r:id="rId15"/>
    <p:sldId id="341" r:id="rId16"/>
    <p:sldId id="342" r:id="rId17"/>
    <p:sldId id="268" r:id="rId18"/>
    <p:sldId id="269" r:id="rId19"/>
    <p:sldId id="328" r:id="rId20"/>
    <p:sldId id="298" r:id="rId21"/>
    <p:sldId id="299" r:id="rId22"/>
    <p:sldId id="330" r:id="rId23"/>
    <p:sldId id="300" r:id="rId24"/>
    <p:sldId id="302" r:id="rId25"/>
    <p:sldId id="332" r:id="rId26"/>
    <p:sldId id="303" r:id="rId27"/>
    <p:sldId id="304" r:id="rId28"/>
    <p:sldId id="325" r:id="rId29"/>
    <p:sldId id="326" r:id="rId30"/>
    <p:sldId id="270" r:id="rId31"/>
    <p:sldId id="271" r:id="rId32"/>
    <p:sldId id="343" r:id="rId33"/>
    <p:sldId id="322" r:id="rId34"/>
    <p:sldId id="305" r:id="rId35"/>
    <p:sldId id="306" r:id="rId36"/>
    <p:sldId id="323" r:id="rId37"/>
    <p:sldId id="272" r:id="rId38"/>
    <p:sldId id="307" r:id="rId39"/>
    <p:sldId id="329" r:id="rId40"/>
    <p:sldId id="331" r:id="rId41"/>
    <p:sldId id="275" r:id="rId42"/>
    <p:sldId id="276" r:id="rId43"/>
    <p:sldId id="279" r:id="rId44"/>
    <p:sldId id="337" r:id="rId45"/>
    <p:sldId id="319" r:id="rId46"/>
    <p:sldId id="320" r:id="rId47"/>
    <p:sldId id="321" r:id="rId48"/>
    <p:sldId id="284" r:id="rId49"/>
    <p:sldId id="287" r:id="rId50"/>
    <p:sldId id="288" r:id="rId51"/>
    <p:sldId id="296" r:id="rId52"/>
    <p:sldId id="290" r:id="rId53"/>
    <p:sldId id="292" r:id="rId54"/>
    <p:sldId id="293" r:id="rId55"/>
    <p:sldId id="289" r:id="rId56"/>
    <p:sldId id="291"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90CE9A-50C1-4839-96A7-02EFB83A157D}" v="200" dt="2023-08-15T09:57:43.272"/>
    <p1510:client id="{4DA113BA-4C12-4AA4-B618-1177F1B2F7A8}" v="1" dt="2023-08-14T12:37:29.490"/>
    <p1510:client id="{64552140-229A-46C1-9F00-43C4AA8B49AF}" v="59" dt="2023-08-10T07:31:02.810"/>
    <p1510:client id="{708A4A50-548A-4316-A31E-1A1E3CA09E07}" v="51" dt="2023-08-10T07:49:09.779"/>
    <p1510:client id="{7A20F4E0-6386-4D71-B238-16933CA80450}" v="86" dt="2023-08-14T12:34:28.328"/>
    <p1510:client id="{81F5A913-6475-4F0E-961F-029DE5169514}" v="693" dt="2023-08-14T11:07:51.242"/>
    <p1510:client id="{91736086-B8E4-41F0-93D7-5C9401FAB0B5}" v="659" dt="2023-08-14T12:04:41.581"/>
    <p1510:client id="{E99837E6-787E-42FE-85D9-7EF18D52913C}" v="66" dt="2023-08-14T12:48:24.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hila gangavarapu" userId="eada4e062c48bf19" providerId="Windows Live" clId="Web-{4690CE9A-50C1-4839-96A7-02EFB83A157D}"/>
    <pc:docChg chg="delSld modSld sldOrd">
      <pc:chgData name="akhila gangavarapu" userId="eada4e062c48bf19" providerId="Windows Live" clId="Web-{4690CE9A-50C1-4839-96A7-02EFB83A157D}" dt="2023-08-15T09:57:43.272" v="190" actId="20577"/>
      <pc:docMkLst>
        <pc:docMk/>
      </pc:docMkLst>
      <pc:sldChg chg="modSp">
        <pc:chgData name="akhila gangavarapu" userId="eada4e062c48bf19" providerId="Windows Live" clId="Web-{4690CE9A-50C1-4839-96A7-02EFB83A157D}" dt="2023-08-15T09:13:36.961" v="24" actId="20577"/>
        <pc:sldMkLst>
          <pc:docMk/>
          <pc:sldMk cId="0" sldId="266"/>
        </pc:sldMkLst>
        <pc:spChg chg="mod">
          <ac:chgData name="akhila gangavarapu" userId="eada4e062c48bf19" providerId="Windows Live" clId="Web-{4690CE9A-50C1-4839-96A7-02EFB83A157D}" dt="2023-08-15T09:13:36.961" v="24" actId="20577"/>
          <ac:spMkLst>
            <pc:docMk/>
            <pc:sldMk cId="0" sldId="266"/>
            <ac:spMk id="3" creationId="{00000000-0000-0000-0000-000000000000}"/>
          </ac:spMkLst>
        </pc:spChg>
      </pc:sldChg>
      <pc:sldChg chg="ord">
        <pc:chgData name="akhila gangavarapu" userId="eada4e062c48bf19" providerId="Windows Live" clId="Web-{4690CE9A-50C1-4839-96A7-02EFB83A157D}" dt="2023-08-15T09:21:04.709" v="27"/>
        <pc:sldMkLst>
          <pc:docMk/>
          <pc:sldMk cId="0" sldId="269"/>
        </pc:sldMkLst>
      </pc:sldChg>
      <pc:sldChg chg="modSp">
        <pc:chgData name="akhila gangavarapu" userId="eada4e062c48bf19" providerId="Windows Live" clId="Web-{4690CE9A-50C1-4839-96A7-02EFB83A157D}" dt="2023-08-15T09:57:43.272" v="190" actId="20577"/>
        <pc:sldMkLst>
          <pc:docMk/>
          <pc:sldMk cId="0" sldId="287"/>
        </pc:sldMkLst>
        <pc:spChg chg="mod">
          <ac:chgData name="akhila gangavarapu" userId="eada4e062c48bf19" providerId="Windows Live" clId="Web-{4690CE9A-50C1-4839-96A7-02EFB83A157D}" dt="2023-08-15T09:57:43.272" v="190" actId="20577"/>
          <ac:spMkLst>
            <pc:docMk/>
            <pc:sldMk cId="0" sldId="287"/>
            <ac:spMk id="2" creationId="{00000000-0000-0000-0000-000000000000}"/>
          </ac:spMkLst>
        </pc:spChg>
      </pc:sldChg>
      <pc:sldChg chg="modSp">
        <pc:chgData name="akhila gangavarapu" userId="eada4e062c48bf19" providerId="Windows Live" clId="Web-{4690CE9A-50C1-4839-96A7-02EFB83A157D}" dt="2023-08-15T09:57:00.333" v="160" actId="20577"/>
        <pc:sldMkLst>
          <pc:docMk/>
          <pc:sldMk cId="0" sldId="288"/>
        </pc:sldMkLst>
        <pc:spChg chg="mod">
          <ac:chgData name="akhila gangavarapu" userId="eada4e062c48bf19" providerId="Windows Live" clId="Web-{4690CE9A-50C1-4839-96A7-02EFB83A157D}" dt="2023-08-15T09:57:00.333" v="160" actId="20577"/>
          <ac:spMkLst>
            <pc:docMk/>
            <pc:sldMk cId="0" sldId="288"/>
            <ac:spMk id="2" creationId="{00000000-0000-0000-0000-000000000000}"/>
          </ac:spMkLst>
        </pc:spChg>
      </pc:sldChg>
      <pc:sldChg chg="modSp">
        <pc:chgData name="akhila gangavarapu" userId="eada4e062c48bf19" providerId="Windows Live" clId="Web-{4690CE9A-50C1-4839-96A7-02EFB83A157D}" dt="2023-08-15T09:56:39.270" v="149" actId="20577"/>
        <pc:sldMkLst>
          <pc:docMk/>
          <pc:sldMk cId="0" sldId="289"/>
        </pc:sldMkLst>
        <pc:spChg chg="mod">
          <ac:chgData name="akhila gangavarapu" userId="eada4e062c48bf19" providerId="Windows Live" clId="Web-{4690CE9A-50C1-4839-96A7-02EFB83A157D}" dt="2023-08-15T09:56:39.270" v="149" actId="20577"/>
          <ac:spMkLst>
            <pc:docMk/>
            <pc:sldMk cId="0" sldId="289"/>
            <ac:spMk id="2" creationId="{00000000-0000-0000-0000-000000000000}"/>
          </ac:spMkLst>
        </pc:spChg>
      </pc:sldChg>
      <pc:sldChg chg="modSp">
        <pc:chgData name="akhila gangavarapu" userId="eada4e062c48bf19" providerId="Windows Live" clId="Web-{4690CE9A-50C1-4839-96A7-02EFB83A157D}" dt="2023-08-15T09:57:28.022" v="181" actId="20577"/>
        <pc:sldMkLst>
          <pc:docMk/>
          <pc:sldMk cId="0" sldId="290"/>
        </pc:sldMkLst>
        <pc:spChg chg="mod">
          <ac:chgData name="akhila gangavarapu" userId="eada4e062c48bf19" providerId="Windows Live" clId="Web-{4690CE9A-50C1-4839-96A7-02EFB83A157D}" dt="2023-08-15T09:57:28.022" v="181" actId="20577"/>
          <ac:spMkLst>
            <pc:docMk/>
            <pc:sldMk cId="0" sldId="290"/>
            <ac:spMk id="2" creationId="{00000000-0000-0000-0000-000000000000}"/>
          </ac:spMkLst>
        </pc:spChg>
      </pc:sldChg>
      <pc:sldChg chg="modSp">
        <pc:chgData name="akhila gangavarapu" userId="eada4e062c48bf19" providerId="Windows Live" clId="Web-{4690CE9A-50C1-4839-96A7-02EFB83A157D}" dt="2023-08-15T09:55:51.410" v="126" actId="20577"/>
        <pc:sldMkLst>
          <pc:docMk/>
          <pc:sldMk cId="0" sldId="291"/>
        </pc:sldMkLst>
        <pc:spChg chg="mod">
          <ac:chgData name="akhila gangavarapu" userId="eada4e062c48bf19" providerId="Windows Live" clId="Web-{4690CE9A-50C1-4839-96A7-02EFB83A157D}" dt="2023-08-15T09:55:51.410" v="126" actId="20577"/>
          <ac:spMkLst>
            <pc:docMk/>
            <pc:sldMk cId="0" sldId="291"/>
            <ac:spMk id="2" creationId="{00000000-0000-0000-0000-000000000000}"/>
          </ac:spMkLst>
        </pc:spChg>
      </pc:sldChg>
      <pc:sldChg chg="modSp">
        <pc:chgData name="akhila gangavarapu" userId="eada4e062c48bf19" providerId="Windows Live" clId="Web-{4690CE9A-50C1-4839-96A7-02EFB83A157D}" dt="2023-08-15T09:56:03.941" v="129" actId="20577"/>
        <pc:sldMkLst>
          <pc:docMk/>
          <pc:sldMk cId="0" sldId="292"/>
        </pc:sldMkLst>
        <pc:spChg chg="mod">
          <ac:chgData name="akhila gangavarapu" userId="eada4e062c48bf19" providerId="Windows Live" clId="Web-{4690CE9A-50C1-4839-96A7-02EFB83A157D}" dt="2023-08-15T09:56:03.941" v="129" actId="20577"/>
          <ac:spMkLst>
            <pc:docMk/>
            <pc:sldMk cId="0" sldId="292"/>
            <ac:spMk id="2" creationId="{00000000-0000-0000-0000-000000000000}"/>
          </ac:spMkLst>
        </pc:spChg>
      </pc:sldChg>
      <pc:sldChg chg="modSp">
        <pc:chgData name="akhila gangavarapu" userId="eada4e062c48bf19" providerId="Windows Live" clId="Web-{4690CE9A-50C1-4839-96A7-02EFB83A157D}" dt="2023-08-15T09:55:28.706" v="124" actId="20577"/>
        <pc:sldMkLst>
          <pc:docMk/>
          <pc:sldMk cId="0" sldId="293"/>
        </pc:sldMkLst>
        <pc:spChg chg="mod">
          <ac:chgData name="akhila gangavarapu" userId="eada4e062c48bf19" providerId="Windows Live" clId="Web-{4690CE9A-50C1-4839-96A7-02EFB83A157D}" dt="2023-08-15T09:55:28.706" v="124" actId="20577"/>
          <ac:spMkLst>
            <pc:docMk/>
            <pc:sldMk cId="0" sldId="293"/>
            <ac:spMk id="2" creationId="{00000000-0000-0000-0000-000000000000}"/>
          </ac:spMkLst>
        </pc:spChg>
      </pc:sldChg>
      <pc:sldChg chg="modSp">
        <pc:chgData name="akhila gangavarapu" userId="eada4e062c48bf19" providerId="Windows Live" clId="Web-{4690CE9A-50C1-4839-96A7-02EFB83A157D}" dt="2023-08-15T09:55:23.815" v="123" actId="20577"/>
        <pc:sldMkLst>
          <pc:docMk/>
          <pc:sldMk cId="0" sldId="296"/>
        </pc:sldMkLst>
        <pc:spChg chg="mod">
          <ac:chgData name="akhila gangavarapu" userId="eada4e062c48bf19" providerId="Windows Live" clId="Web-{4690CE9A-50C1-4839-96A7-02EFB83A157D}" dt="2023-08-15T09:55:23.815" v="123" actId="20577"/>
          <ac:spMkLst>
            <pc:docMk/>
            <pc:sldMk cId="0" sldId="296"/>
            <ac:spMk id="2" creationId="{00000000-0000-0000-0000-000000000000}"/>
          </ac:spMkLst>
        </pc:spChg>
      </pc:sldChg>
      <pc:sldChg chg="modSp">
        <pc:chgData name="akhila gangavarapu" userId="eada4e062c48bf19" providerId="Windows Live" clId="Web-{4690CE9A-50C1-4839-96A7-02EFB83A157D}" dt="2023-08-15T09:52:01.669" v="94" actId="20577"/>
        <pc:sldMkLst>
          <pc:docMk/>
          <pc:sldMk cId="1558204070" sldId="310"/>
        </pc:sldMkLst>
        <pc:spChg chg="mod">
          <ac:chgData name="akhila gangavarapu" userId="eada4e062c48bf19" providerId="Windows Live" clId="Web-{4690CE9A-50C1-4839-96A7-02EFB83A157D}" dt="2023-08-15T09:52:01.669" v="94" actId="20577"/>
          <ac:spMkLst>
            <pc:docMk/>
            <pc:sldMk cId="1558204070" sldId="310"/>
            <ac:spMk id="68" creationId="{00000000-0000-0000-0000-000000000000}"/>
          </ac:spMkLst>
        </pc:spChg>
      </pc:sldChg>
      <pc:sldChg chg="modSp">
        <pc:chgData name="akhila gangavarapu" userId="eada4e062c48bf19" providerId="Windows Live" clId="Web-{4690CE9A-50C1-4839-96A7-02EFB83A157D}" dt="2023-08-15T09:45:56.970" v="87" actId="20577"/>
        <pc:sldMkLst>
          <pc:docMk/>
          <pc:sldMk cId="2153119771" sldId="322"/>
        </pc:sldMkLst>
        <pc:spChg chg="mod">
          <ac:chgData name="akhila gangavarapu" userId="eada4e062c48bf19" providerId="Windows Live" clId="Web-{4690CE9A-50C1-4839-96A7-02EFB83A157D}" dt="2023-08-15T09:45:56.970" v="87" actId="20577"/>
          <ac:spMkLst>
            <pc:docMk/>
            <pc:sldMk cId="2153119771" sldId="322"/>
            <ac:spMk id="3" creationId="{00000000-0000-0000-0000-000000000000}"/>
          </ac:spMkLst>
        </pc:spChg>
      </pc:sldChg>
      <pc:sldChg chg="ord">
        <pc:chgData name="akhila gangavarapu" userId="eada4e062c48bf19" providerId="Windows Live" clId="Web-{4690CE9A-50C1-4839-96A7-02EFB83A157D}" dt="2023-08-15T09:21:33.709" v="28"/>
        <pc:sldMkLst>
          <pc:docMk/>
          <pc:sldMk cId="259477049" sldId="328"/>
        </pc:sldMkLst>
      </pc:sldChg>
      <pc:sldChg chg="del">
        <pc:chgData name="akhila gangavarapu" userId="eada4e062c48bf19" providerId="Windows Live" clId="Web-{4690CE9A-50C1-4839-96A7-02EFB83A157D}" dt="2023-08-15T09:35:10.233" v="29"/>
        <pc:sldMkLst>
          <pc:docMk/>
          <pc:sldMk cId="3348577007" sldId="333"/>
        </pc:sldMkLst>
      </pc:sldChg>
      <pc:sldChg chg="ord">
        <pc:chgData name="akhila gangavarapu" userId="eada4e062c48bf19" providerId="Windows Live" clId="Web-{4690CE9A-50C1-4839-96A7-02EFB83A157D}" dt="2023-08-15T09:20:47.021" v="26"/>
        <pc:sldMkLst>
          <pc:docMk/>
          <pc:sldMk cId="1753728434" sldId="34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77F5A5-AAE2-49A1-90BA-2C488DC8BB49}"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51325445-542B-4AA6-9C34-11144AA1BE30}">
      <dgm:prSet/>
      <dgm:spPr/>
      <dgm:t>
        <a:bodyPr/>
        <a:lstStyle/>
        <a:p>
          <a:pPr>
            <a:lnSpc>
              <a:spcPct val="100000"/>
            </a:lnSpc>
            <a:defRPr cap="all"/>
          </a:pPr>
          <a:r>
            <a:rPr lang="en-US" dirty="0">
              <a:latin typeface="Calibri"/>
              <a:cs typeface="Times New Roman"/>
            </a:rPr>
            <a:t>The E-Medicare web application would be a secure and user-friendly website that would allow beneficiaries to order their prescription medicines online.</a:t>
          </a:r>
        </a:p>
      </dgm:t>
    </dgm:pt>
    <dgm:pt modelId="{02CC96E2-4174-4DA5-B502-A55DB57F0679}" type="parTrans" cxnId="{76855879-49EC-4CCA-BFD7-364C210C641D}">
      <dgm:prSet/>
      <dgm:spPr/>
      <dgm:t>
        <a:bodyPr/>
        <a:lstStyle/>
        <a:p>
          <a:endParaRPr lang="en-US"/>
        </a:p>
      </dgm:t>
    </dgm:pt>
    <dgm:pt modelId="{364650BC-5D74-4631-8090-A112B9A4F0F5}" type="sibTrans" cxnId="{76855879-49EC-4CCA-BFD7-364C210C641D}">
      <dgm:prSet/>
      <dgm:spPr/>
      <dgm:t>
        <a:bodyPr/>
        <a:lstStyle/>
        <a:p>
          <a:endParaRPr lang="en-US"/>
        </a:p>
      </dgm:t>
    </dgm:pt>
    <dgm:pt modelId="{BD682317-9D73-4338-A9A2-7EB9352DAD14}">
      <dgm:prSet/>
      <dgm:spPr/>
      <dgm:t>
        <a:bodyPr/>
        <a:lstStyle/>
        <a:p>
          <a:pPr>
            <a:lnSpc>
              <a:spcPct val="100000"/>
            </a:lnSpc>
            <a:defRPr cap="all"/>
          </a:pPr>
          <a:r>
            <a:rPr lang="en-US" dirty="0">
              <a:latin typeface="Calibri"/>
              <a:cs typeface="Times New Roman"/>
            </a:rPr>
            <a:t>Searching, order placing, billing and add-delete of Medicine can be maintained by a single click.</a:t>
          </a:r>
        </a:p>
      </dgm:t>
    </dgm:pt>
    <dgm:pt modelId="{E49F5131-9BA3-471D-A8D1-900B33A5A024}" type="parTrans" cxnId="{E9F834C7-8F2A-482B-9A45-76B063E13299}">
      <dgm:prSet/>
      <dgm:spPr/>
      <dgm:t>
        <a:bodyPr/>
        <a:lstStyle/>
        <a:p>
          <a:endParaRPr lang="en-US"/>
        </a:p>
      </dgm:t>
    </dgm:pt>
    <dgm:pt modelId="{1A13789C-5A12-4C8A-AE53-0F92738EBC72}" type="sibTrans" cxnId="{E9F834C7-8F2A-482B-9A45-76B063E13299}">
      <dgm:prSet/>
      <dgm:spPr/>
      <dgm:t>
        <a:bodyPr/>
        <a:lstStyle/>
        <a:p>
          <a:endParaRPr lang="en-US"/>
        </a:p>
      </dgm:t>
    </dgm:pt>
    <dgm:pt modelId="{B95FE88F-1C7D-4378-A826-F4375941E80C}">
      <dgm:prSet/>
      <dgm:spPr/>
      <dgm:t>
        <a:bodyPr/>
        <a:lstStyle/>
        <a:p>
          <a:pPr>
            <a:lnSpc>
              <a:spcPct val="100000"/>
            </a:lnSpc>
            <a:defRPr cap="all"/>
          </a:pPr>
          <a:r>
            <a:rPr lang="en-US" dirty="0">
              <a:latin typeface="Calibri"/>
              <a:cs typeface="Times New Roman"/>
            </a:rPr>
            <a:t>The system would also allow beneficiaries to upload their prescriptions, so that they would not have to remember their doctor's name or the prescription number.</a:t>
          </a:r>
        </a:p>
      </dgm:t>
    </dgm:pt>
    <dgm:pt modelId="{9804D30E-D2D0-44B5-86A8-201B8B214D5F}" type="parTrans" cxnId="{300308A6-0E4C-4992-8E09-B5E258544254}">
      <dgm:prSet/>
      <dgm:spPr/>
      <dgm:t>
        <a:bodyPr/>
        <a:lstStyle/>
        <a:p>
          <a:endParaRPr lang="en-US"/>
        </a:p>
      </dgm:t>
    </dgm:pt>
    <dgm:pt modelId="{76B8E585-88F5-438B-A6DF-78DCE9EA4A77}" type="sibTrans" cxnId="{300308A6-0E4C-4992-8E09-B5E258544254}">
      <dgm:prSet/>
      <dgm:spPr/>
      <dgm:t>
        <a:bodyPr/>
        <a:lstStyle/>
        <a:p>
          <a:endParaRPr lang="en-US"/>
        </a:p>
      </dgm:t>
    </dgm:pt>
    <dgm:pt modelId="{4C4A3E6E-8305-49FE-BAAF-E6ABAD1FB393}" type="pres">
      <dgm:prSet presAssocID="{1A77F5A5-AAE2-49A1-90BA-2C488DC8BB49}" presName="root" presStyleCnt="0">
        <dgm:presLayoutVars>
          <dgm:dir/>
          <dgm:resizeHandles val="exact"/>
        </dgm:presLayoutVars>
      </dgm:prSet>
      <dgm:spPr/>
    </dgm:pt>
    <dgm:pt modelId="{6E60313C-562E-4E8D-9CCD-1D6F63BAC900}" type="pres">
      <dgm:prSet presAssocID="{51325445-542B-4AA6-9C34-11144AA1BE30}" presName="compNode" presStyleCnt="0"/>
      <dgm:spPr/>
    </dgm:pt>
    <dgm:pt modelId="{154CECD8-043A-46CE-9AB7-9C9F6D8D7CDD}" type="pres">
      <dgm:prSet presAssocID="{51325445-542B-4AA6-9C34-11144AA1BE30}" presName="iconBgRect" presStyleLbl="bgShp" presStyleIdx="0" presStyleCnt="3"/>
      <dgm:spPr>
        <a:prstGeom prst="round2DiagRect">
          <a:avLst>
            <a:gd name="adj1" fmla="val 29727"/>
            <a:gd name="adj2" fmla="val 0"/>
          </a:avLst>
        </a:prstGeom>
      </dgm:spPr>
    </dgm:pt>
    <dgm:pt modelId="{0A77C8A9-75FA-47CC-8E8F-6AABDE51599C}" type="pres">
      <dgm:prSet presAssocID="{51325445-542B-4AA6-9C34-11144AA1BE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02FE8790-F5C7-4F3C-AA71-45F0208E8734}" type="pres">
      <dgm:prSet presAssocID="{51325445-542B-4AA6-9C34-11144AA1BE30}" presName="spaceRect" presStyleCnt="0"/>
      <dgm:spPr/>
    </dgm:pt>
    <dgm:pt modelId="{4933DF5F-B409-4C89-9966-CE006C181DED}" type="pres">
      <dgm:prSet presAssocID="{51325445-542B-4AA6-9C34-11144AA1BE30}" presName="textRect" presStyleLbl="revTx" presStyleIdx="0" presStyleCnt="3">
        <dgm:presLayoutVars>
          <dgm:chMax val="1"/>
          <dgm:chPref val="1"/>
        </dgm:presLayoutVars>
      </dgm:prSet>
      <dgm:spPr/>
    </dgm:pt>
    <dgm:pt modelId="{14D281CA-EF28-46E5-BA07-0B75956856D8}" type="pres">
      <dgm:prSet presAssocID="{364650BC-5D74-4631-8090-A112B9A4F0F5}" presName="sibTrans" presStyleCnt="0"/>
      <dgm:spPr/>
    </dgm:pt>
    <dgm:pt modelId="{D24A8544-FB36-4C3B-8250-4DFC1F6F6802}" type="pres">
      <dgm:prSet presAssocID="{BD682317-9D73-4338-A9A2-7EB9352DAD14}" presName="compNode" presStyleCnt="0"/>
      <dgm:spPr/>
    </dgm:pt>
    <dgm:pt modelId="{9FC4A894-1930-4D82-AD2D-50DFC429D2D0}" type="pres">
      <dgm:prSet presAssocID="{BD682317-9D73-4338-A9A2-7EB9352DAD14}" presName="iconBgRect" presStyleLbl="bgShp" presStyleIdx="1" presStyleCnt="3"/>
      <dgm:spPr>
        <a:prstGeom prst="round2DiagRect">
          <a:avLst>
            <a:gd name="adj1" fmla="val 29727"/>
            <a:gd name="adj2" fmla="val 0"/>
          </a:avLst>
        </a:prstGeom>
      </dgm:spPr>
    </dgm:pt>
    <dgm:pt modelId="{3BBFBAED-D77E-4F65-8FA4-BDE94FC026F2}" type="pres">
      <dgm:prSet presAssocID="{BD682317-9D73-4338-A9A2-7EB9352DAD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D033BD72-11F0-49BD-80F7-DF6747D2B777}" type="pres">
      <dgm:prSet presAssocID="{BD682317-9D73-4338-A9A2-7EB9352DAD14}" presName="spaceRect" presStyleCnt="0"/>
      <dgm:spPr/>
    </dgm:pt>
    <dgm:pt modelId="{44F17790-8A9E-4FA7-8BB1-71E160859555}" type="pres">
      <dgm:prSet presAssocID="{BD682317-9D73-4338-A9A2-7EB9352DAD14}" presName="textRect" presStyleLbl="revTx" presStyleIdx="1" presStyleCnt="3">
        <dgm:presLayoutVars>
          <dgm:chMax val="1"/>
          <dgm:chPref val="1"/>
        </dgm:presLayoutVars>
      </dgm:prSet>
      <dgm:spPr/>
    </dgm:pt>
    <dgm:pt modelId="{134A9C5F-15D1-422A-8B4A-1CD968591720}" type="pres">
      <dgm:prSet presAssocID="{1A13789C-5A12-4C8A-AE53-0F92738EBC72}" presName="sibTrans" presStyleCnt="0"/>
      <dgm:spPr/>
    </dgm:pt>
    <dgm:pt modelId="{8B55D3FA-CCB4-4F0B-A242-82653592C328}" type="pres">
      <dgm:prSet presAssocID="{B95FE88F-1C7D-4378-A826-F4375941E80C}" presName="compNode" presStyleCnt="0"/>
      <dgm:spPr/>
    </dgm:pt>
    <dgm:pt modelId="{FC08BC4A-690B-4F10-B8E7-7AF2817B296C}" type="pres">
      <dgm:prSet presAssocID="{B95FE88F-1C7D-4378-A826-F4375941E80C}" presName="iconBgRect" presStyleLbl="bgShp" presStyleIdx="2" presStyleCnt="3"/>
      <dgm:spPr>
        <a:prstGeom prst="round2DiagRect">
          <a:avLst>
            <a:gd name="adj1" fmla="val 29727"/>
            <a:gd name="adj2" fmla="val 0"/>
          </a:avLst>
        </a:prstGeom>
      </dgm:spPr>
    </dgm:pt>
    <dgm:pt modelId="{DA2CF972-C0A0-40B9-BA8A-A2864FFB2BDC}" type="pres">
      <dgm:prSet presAssocID="{B95FE88F-1C7D-4378-A826-F4375941E80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dicine"/>
        </a:ext>
      </dgm:extLst>
    </dgm:pt>
    <dgm:pt modelId="{44557C59-3BE5-439F-9C47-1430E7B3BCC0}" type="pres">
      <dgm:prSet presAssocID="{B95FE88F-1C7D-4378-A826-F4375941E80C}" presName="spaceRect" presStyleCnt="0"/>
      <dgm:spPr/>
    </dgm:pt>
    <dgm:pt modelId="{5C5E57B8-957F-40FB-8DA5-0B2B564CDF01}" type="pres">
      <dgm:prSet presAssocID="{B95FE88F-1C7D-4378-A826-F4375941E80C}" presName="textRect" presStyleLbl="revTx" presStyleIdx="2" presStyleCnt="3">
        <dgm:presLayoutVars>
          <dgm:chMax val="1"/>
          <dgm:chPref val="1"/>
        </dgm:presLayoutVars>
      </dgm:prSet>
      <dgm:spPr/>
    </dgm:pt>
  </dgm:ptLst>
  <dgm:cxnLst>
    <dgm:cxn modelId="{76855879-49EC-4CCA-BFD7-364C210C641D}" srcId="{1A77F5A5-AAE2-49A1-90BA-2C488DC8BB49}" destId="{51325445-542B-4AA6-9C34-11144AA1BE30}" srcOrd="0" destOrd="0" parTransId="{02CC96E2-4174-4DA5-B502-A55DB57F0679}" sibTransId="{364650BC-5D74-4631-8090-A112B9A4F0F5}"/>
    <dgm:cxn modelId="{5EAB0289-475E-441B-97C4-13AD4E0CB15C}" type="presOf" srcId="{B95FE88F-1C7D-4378-A826-F4375941E80C}" destId="{5C5E57B8-957F-40FB-8DA5-0B2B564CDF01}" srcOrd="0" destOrd="0" presId="urn:microsoft.com/office/officeart/2018/5/layout/IconLeafLabelList"/>
    <dgm:cxn modelId="{300308A6-0E4C-4992-8E09-B5E258544254}" srcId="{1A77F5A5-AAE2-49A1-90BA-2C488DC8BB49}" destId="{B95FE88F-1C7D-4378-A826-F4375941E80C}" srcOrd="2" destOrd="0" parTransId="{9804D30E-D2D0-44B5-86A8-201B8B214D5F}" sibTransId="{76B8E585-88F5-438B-A6DF-78DCE9EA4A77}"/>
    <dgm:cxn modelId="{E9F834C7-8F2A-482B-9A45-76B063E13299}" srcId="{1A77F5A5-AAE2-49A1-90BA-2C488DC8BB49}" destId="{BD682317-9D73-4338-A9A2-7EB9352DAD14}" srcOrd="1" destOrd="0" parTransId="{E49F5131-9BA3-471D-A8D1-900B33A5A024}" sibTransId="{1A13789C-5A12-4C8A-AE53-0F92738EBC72}"/>
    <dgm:cxn modelId="{6C412FCB-BF2A-4FD7-AC51-2DF05CD87956}" type="presOf" srcId="{BD682317-9D73-4338-A9A2-7EB9352DAD14}" destId="{44F17790-8A9E-4FA7-8BB1-71E160859555}" srcOrd="0" destOrd="0" presId="urn:microsoft.com/office/officeart/2018/5/layout/IconLeafLabelList"/>
    <dgm:cxn modelId="{8E1266D2-A935-467F-B06F-E9F954117F7B}" type="presOf" srcId="{1A77F5A5-AAE2-49A1-90BA-2C488DC8BB49}" destId="{4C4A3E6E-8305-49FE-BAAF-E6ABAD1FB393}" srcOrd="0" destOrd="0" presId="urn:microsoft.com/office/officeart/2018/5/layout/IconLeafLabelList"/>
    <dgm:cxn modelId="{8A1CB9F8-0AF7-488B-9CA4-C0814B53D326}" type="presOf" srcId="{51325445-542B-4AA6-9C34-11144AA1BE30}" destId="{4933DF5F-B409-4C89-9966-CE006C181DED}" srcOrd="0" destOrd="0" presId="urn:microsoft.com/office/officeart/2018/5/layout/IconLeafLabelList"/>
    <dgm:cxn modelId="{2F2C30E4-96C7-4D49-89E9-FEB8614FCAB0}" type="presParOf" srcId="{4C4A3E6E-8305-49FE-BAAF-E6ABAD1FB393}" destId="{6E60313C-562E-4E8D-9CCD-1D6F63BAC900}" srcOrd="0" destOrd="0" presId="urn:microsoft.com/office/officeart/2018/5/layout/IconLeafLabelList"/>
    <dgm:cxn modelId="{2F4DA0A5-6C96-400F-A442-9B205CCC94FC}" type="presParOf" srcId="{6E60313C-562E-4E8D-9CCD-1D6F63BAC900}" destId="{154CECD8-043A-46CE-9AB7-9C9F6D8D7CDD}" srcOrd="0" destOrd="0" presId="urn:microsoft.com/office/officeart/2018/5/layout/IconLeafLabelList"/>
    <dgm:cxn modelId="{5AE4AF26-4A37-43DB-A46D-6DBB95B299C8}" type="presParOf" srcId="{6E60313C-562E-4E8D-9CCD-1D6F63BAC900}" destId="{0A77C8A9-75FA-47CC-8E8F-6AABDE51599C}" srcOrd="1" destOrd="0" presId="urn:microsoft.com/office/officeart/2018/5/layout/IconLeafLabelList"/>
    <dgm:cxn modelId="{AC32AD5D-A754-4A1A-AD4F-EA9E4A282610}" type="presParOf" srcId="{6E60313C-562E-4E8D-9CCD-1D6F63BAC900}" destId="{02FE8790-F5C7-4F3C-AA71-45F0208E8734}" srcOrd="2" destOrd="0" presId="urn:microsoft.com/office/officeart/2018/5/layout/IconLeafLabelList"/>
    <dgm:cxn modelId="{6D76A179-E51D-4390-AA51-5882CA1039DE}" type="presParOf" srcId="{6E60313C-562E-4E8D-9CCD-1D6F63BAC900}" destId="{4933DF5F-B409-4C89-9966-CE006C181DED}" srcOrd="3" destOrd="0" presId="urn:microsoft.com/office/officeart/2018/5/layout/IconLeafLabelList"/>
    <dgm:cxn modelId="{DD03D224-547E-4C58-82D6-181A6CB825F0}" type="presParOf" srcId="{4C4A3E6E-8305-49FE-BAAF-E6ABAD1FB393}" destId="{14D281CA-EF28-46E5-BA07-0B75956856D8}" srcOrd="1" destOrd="0" presId="urn:microsoft.com/office/officeart/2018/5/layout/IconLeafLabelList"/>
    <dgm:cxn modelId="{D3157808-9AF3-4AD6-9A6C-C6589E05087C}" type="presParOf" srcId="{4C4A3E6E-8305-49FE-BAAF-E6ABAD1FB393}" destId="{D24A8544-FB36-4C3B-8250-4DFC1F6F6802}" srcOrd="2" destOrd="0" presId="urn:microsoft.com/office/officeart/2018/5/layout/IconLeafLabelList"/>
    <dgm:cxn modelId="{A1102193-9BC8-480B-9882-8CF31D825E46}" type="presParOf" srcId="{D24A8544-FB36-4C3B-8250-4DFC1F6F6802}" destId="{9FC4A894-1930-4D82-AD2D-50DFC429D2D0}" srcOrd="0" destOrd="0" presId="urn:microsoft.com/office/officeart/2018/5/layout/IconLeafLabelList"/>
    <dgm:cxn modelId="{00D613A6-CACC-4AF9-B885-F4A54545B542}" type="presParOf" srcId="{D24A8544-FB36-4C3B-8250-4DFC1F6F6802}" destId="{3BBFBAED-D77E-4F65-8FA4-BDE94FC026F2}" srcOrd="1" destOrd="0" presId="urn:microsoft.com/office/officeart/2018/5/layout/IconLeafLabelList"/>
    <dgm:cxn modelId="{53340B3B-854B-4336-AE14-849270D29733}" type="presParOf" srcId="{D24A8544-FB36-4C3B-8250-4DFC1F6F6802}" destId="{D033BD72-11F0-49BD-80F7-DF6747D2B777}" srcOrd="2" destOrd="0" presId="urn:microsoft.com/office/officeart/2018/5/layout/IconLeafLabelList"/>
    <dgm:cxn modelId="{CA727BC1-5FDD-4A6F-A108-EFBF23066B9A}" type="presParOf" srcId="{D24A8544-FB36-4C3B-8250-4DFC1F6F6802}" destId="{44F17790-8A9E-4FA7-8BB1-71E160859555}" srcOrd="3" destOrd="0" presId="urn:microsoft.com/office/officeart/2018/5/layout/IconLeafLabelList"/>
    <dgm:cxn modelId="{A8BD7F42-B07B-4AD1-91B5-87AAE898F193}" type="presParOf" srcId="{4C4A3E6E-8305-49FE-BAAF-E6ABAD1FB393}" destId="{134A9C5F-15D1-422A-8B4A-1CD968591720}" srcOrd="3" destOrd="0" presId="urn:microsoft.com/office/officeart/2018/5/layout/IconLeafLabelList"/>
    <dgm:cxn modelId="{12444814-37D4-476B-943C-0B385FF501E2}" type="presParOf" srcId="{4C4A3E6E-8305-49FE-BAAF-E6ABAD1FB393}" destId="{8B55D3FA-CCB4-4F0B-A242-82653592C328}" srcOrd="4" destOrd="0" presId="urn:microsoft.com/office/officeart/2018/5/layout/IconLeafLabelList"/>
    <dgm:cxn modelId="{DD76FCFA-D5E2-4E76-A205-C5E74681697C}" type="presParOf" srcId="{8B55D3FA-CCB4-4F0B-A242-82653592C328}" destId="{FC08BC4A-690B-4F10-B8E7-7AF2817B296C}" srcOrd="0" destOrd="0" presId="urn:microsoft.com/office/officeart/2018/5/layout/IconLeafLabelList"/>
    <dgm:cxn modelId="{1D4F27CC-4378-46EB-B7F1-ABAEC15BB806}" type="presParOf" srcId="{8B55D3FA-CCB4-4F0B-A242-82653592C328}" destId="{DA2CF972-C0A0-40B9-BA8A-A2864FFB2BDC}" srcOrd="1" destOrd="0" presId="urn:microsoft.com/office/officeart/2018/5/layout/IconLeafLabelList"/>
    <dgm:cxn modelId="{462DF67A-46DA-435D-B77E-AE974C2A8DEB}" type="presParOf" srcId="{8B55D3FA-CCB4-4F0B-A242-82653592C328}" destId="{44557C59-3BE5-439F-9C47-1430E7B3BCC0}" srcOrd="2" destOrd="0" presId="urn:microsoft.com/office/officeart/2018/5/layout/IconLeafLabelList"/>
    <dgm:cxn modelId="{789BEB1C-05A0-4888-94A8-5AD3D9740D9A}" type="presParOf" srcId="{8B55D3FA-CCB4-4F0B-A242-82653592C328}" destId="{5C5E57B8-957F-40FB-8DA5-0B2B564CDF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1040C3-3965-4B09-9376-3DBBBA8DBA45}" type="doc">
      <dgm:prSet loTypeId="urn:microsoft.com/office/officeart/2005/8/layout/default" loCatId="list" qsTypeId="urn:microsoft.com/office/officeart/2005/8/quickstyle/simple1" qsCatId="simple" csTypeId="urn:microsoft.com/office/officeart/2005/8/colors/accent5_2" csCatId="accent5"/>
      <dgm:spPr/>
      <dgm:t>
        <a:bodyPr/>
        <a:lstStyle/>
        <a:p>
          <a:endParaRPr lang="en-US"/>
        </a:p>
      </dgm:t>
    </dgm:pt>
    <dgm:pt modelId="{41D51B26-501C-43CE-9498-35427938B76C}">
      <dgm:prSet/>
      <dgm:spPr/>
      <dgm:t>
        <a:bodyPr/>
        <a:lstStyle/>
        <a:p>
          <a:r>
            <a:rPr lang="en-US" dirty="0"/>
            <a:t>The system will be developed on any Windows OS machine And Using JSON Server.</a:t>
          </a:r>
          <a:r>
            <a:rPr lang="en-IN" dirty="0"/>
            <a:t> </a:t>
          </a:r>
          <a:endParaRPr lang="en-US" dirty="0"/>
        </a:p>
      </dgm:t>
    </dgm:pt>
    <dgm:pt modelId="{B65EAF64-CE6C-4ACC-816D-E978A07BB5C9}" type="parTrans" cxnId="{5F497436-4D73-4A2A-8086-2D36A376F3D7}">
      <dgm:prSet/>
      <dgm:spPr/>
      <dgm:t>
        <a:bodyPr/>
        <a:lstStyle/>
        <a:p>
          <a:endParaRPr lang="en-US"/>
        </a:p>
      </dgm:t>
    </dgm:pt>
    <dgm:pt modelId="{88BC1F74-7249-40D9-A79D-A0DBB2998796}" type="sibTrans" cxnId="{5F497436-4D73-4A2A-8086-2D36A376F3D7}">
      <dgm:prSet/>
      <dgm:spPr/>
      <dgm:t>
        <a:bodyPr/>
        <a:lstStyle/>
        <a:p>
          <a:endParaRPr lang="en-US"/>
        </a:p>
      </dgm:t>
    </dgm:pt>
    <dgm:pt modelId="{7A26DC09-BF6A-4BA0-BFA5-9BBF42926DB8}">
      <dgm:prSet/>
      <dgm:spPr/>
      <dgm:t>
        <a:bodyPr/>
        <a:lstStyle/>
        <a:p>
          <a:r>
            <a:rPr lang="en-US" dirty="0"/>
            <a:t>Intel hardware machine (PC i3-2.26 GHz, 4GB RAM, 1 TB HDD minimum)</a:t>
          </a:r>
        </a:p>
      </dgm:t>
    </dgm:pt>
    <dgm:pt modelId="{1B5F8160-A342-40D5-890A-51F9256C1486}" type="parTrans" cxnId="{CE2FEF5A-BEEE-45AD-B246-B75D7ED13728}">
      <dgm:prSet/>
      <dgm:spPr/>
      <dgm:t>
        <a:bodyPr/>
        <a:lstStyle/>
        <a:p>
          <a:endParaRPr lang="en-US"/>
        </a:p>
      </dgm:t>
    </dgm:pt>
    <dgm:pt modelId="{9479F139-CF5C-4F87-8F34-248E7E793932}" type="sibTrans" cxnId="{CE2FEF5A-BEEE-45AD-B246-B75D7ED13728}">
      <dgm:prSet/>
      <dgm:spPr/>
      <dgm:t>
        <a:bodyPr/>
        <a:lstStyle/>
        <a:p>
          <a:endParaRPr lang="en-US"/>
        </a:p>
      </dgm:t>
    </dgm:pt>
    <dgm:pt modelId="{823A40CB-825E-4B89-817D-CB711BD9AAA5}">
      <dgm:prSet/>
      <dgm:spPr/>
      <dgm:t>
        <a:bodyPr/>
        <a:lstStyle/>
        <a:p>
          <a:r>
            <a:rPr lang="en-US" dirty="0"/>
            <a:t>Server – Apache Tomcat</a:t>
          </a:r>
        </a:p>
      </dgm:t>
    </dgm:pt>
    <dgm:pt modelId="{4234BB16-CF3F-416C-B537-8D3FBCBF6982}" type="parTrans" cxnId="{65376A73-C60A-4940-BB2D-D5B6CB621A2E}">
      <dgm:prSet/>
      <dgm:spPr/>
      <dgm:t>
        <a:bodyPr/>
        <a:lstStyle/>
        <a:p>
          <a:endParaRPr lang="en-US"/>
        </a:p>
      </dgm:t>
    </dgm:pt>
    <dgm:pt modelId="{FA22874B-A3A1-4437-A009-1C39C408D7E9}" type="sibTrans" cxnId="{65376A73-C60A-4940-BB2D-D5B6CB621A2E}">
      <dgm:prSet/>
      <dgm:spPr/>
      <dgm:t>
        <a:bodyPr/>
        <a:lstStyle/>
        <a:p>
          <a:endParaRPr lang="en-US"/>
        </a:p>
      </dgm:t>
    </dgm:pt>
    <dgm:pt modelId="{7E78925F-B2B2-46F0-ADBE-B33FE3896913}">
      <dgm:prSet/>
      <dgm:spPr/>
      <dgm:t>
        <a:bodyPr/>
        <a:lstStyle/>
        <a:p>
          <a:r>
            <a:rPr lang="en-US" dirty="0"/>
            <a:t>Database – MySQL</a:t>
          </a:r>
        </a:p>
      </dgm:t>
    </dgm:pt>
    <dgm:pt modelId="{0A8AF6EA-1C36-4FC8-83E5-8665817F76CE}" type="parTrans" cxnId="{38E72F72-FC8E-4C4D-BE2A-62D7D4384FED}">
      <dgm:prSet/>
      <dgm:spPr/>
      <dgm:t>
        <a:bodyPr/>
        <a:lstStyle/>
        <a:p>
          <a:endParaRPr lang="en-US"/>
        </a:p>
      </dgm:t>
    </dgm:pt>
    <dgm:pt modelId="{4D71BB7E-8948-46C0-A8E1-6F03EA7A0E7E}" type="sibTrans" cxnId="{38E72F72-FC8E-4C4D-BE2A-62D7D4384FED}">
      <dgm:prSet/>
      <dgm:spPr/>
      <dgm:t>
        <a:bodyPr/>
        <a:lstStyle/>
        <a:p>
          <a:endParaRPr lang="en-US"/>
        </a:p>
      </dgm:t>
    </dgm:pt>
    <dgm:pt modelId="{3CF513B5-B7D5-4323-B365-D3C4FE83DDBA}">
      <dgm:prSet/>
      <dgm:spPr/>
      <dgm:t>
        <a:bodyPr/>
        <a:lstStyle/>
        <a:p>
          <a:r>
            <a:rPr lang="en-US" dirty="0"/>
            <a:t>Node Version 10  </a:t>
          </a:r>
        </a:p>
      </dgm:t>
    </dgm:pt>
    <dgm:pt modelId="{833CF402-16F4-427D-87B0-0BF0119C0BD5}" type="parTrans" cxnId="{57FF55E0-BB99-4F21-8241-57B61E031B2C}">
      <dgm:prSet/>
      <dgm:spPr/>
      <dgm:t>
        <a:bodyPr/>
        <a:lstStyle/>
        <a:p>
          <a:endParaRPr lang="en-US"/>
        </a:p>
      </dgm:t>
    </dgm:pt>
    <dgm:pt modelId="{88471BAF-843C-4B6B-8855-135F76C2FE5F}" type="sibTrans" cxnId="{57FF55E0-BB99-4F21-8241-57B61E031B2C}">
      <dgm:prSet/>
      <dgm:spPr/>
      <dgm:t>
        <a:bodyPr/>
        <a:lstStyle/>
        <a:p>
          <a:endParaRPr lang="en-US"/>
        </a:p>
      </dgm:t>
    </dgm:pt>
    <dgm:pt modelId="{3A544A8F-5201-42BB-9191-D2E4F182E323}">
      <dgm:prSet/>
      <dgm:spPr/>
      <dgm:t>
        <a:bodyPr/>
        <a:lstStyle/>
        <a:p>
          <a:r>
            <a:rPr lang="en-US" dirty="0"/>
            <a:t>Angular CLI   </a:t>
          </a:r>
        </a:p>
      </dgm:t>
    </dgm:pt>
    <dgm:pt modelId="{A242FC7E-A107-4652-BBD7-213C750D277F}" type="parTrans" cxnId="{96734286-69E2-45BE-9708-90BFA4580B1C}">
      <dgm:prSet/>
      <dgm:spPr/>
      <dgm:t>
        <a:bodyPr/>
        <a:lstStyle/>
        <a:p>
          <a:endParaRPr lang="en-US"/>
        </a:p>
      </dgm:t>
    </dgm:pt>
    <dgm:pt modelId="{2214FB27-A956-4F95-94A4-F455B45F549F}" type="sibTrans" cxnId="{96734286-69E2-45BE-9708-90BFA4580B1C}">
      <dgm:prSet/>
      <dgm:spPr/>
      <dgm:t>
        <a:bodyPr/>
        <a:lstStyle/>
        <a:p>
          <a:endParaRPr lang="en-US"/>
        </a:p>
      </dgm:t>
    </dgm:pt>
    <dgm:pt modelId="{35DC0C57-B911-4BC6-A8D7-24C39CB2BF6F}">
      <dgm:prSet/>
      <dgm:spPr/>
      <dgm:t>
        <a:bodyPr/>
        <a:lstStyle/>
        <a:p>
          <a:r>
            <a:rPr lang="en-GB" dirty="0"/>
            <a:t>Visual Studio Code</a:t>
          </a:r>
          <a:endParaRPr lang="en-US" dirty="0"/>
        </a:p>
      </dgm:t>
    </dgm:pt>
    <dgm:pt modelId="{F43042C5-BCD9-45AF-8F5C-04EAB1B29269}" type="parTrans" cxnId="{F4277C23-F665-4CB6-98D1-B6B5A46B5E24}">
      <dgm:prSet/>
      <dgm:spPr/>
      <dgm:t>
        <a:bodyPr/>
        <a:lstStyle/>
        <a:p>
          <a:endParaRPr lang="en-US"/>
        </a:p>
      </dgm:t>
    </dgm:pt>
    <dgm:pt modelId="{D13F6124-AF6E-41A2-B205-1964FB3F7CF7}" type="sibTrans" cxnId="{F4277C23-F665-4CB6-98D1-B6B5A46B5E24}">
      <dgm:prSet/>
      <dgm:spPr/>
      <dgm:t>
        <a:bodyPr/>
        <a:lstStyle/>
        <a:p>
          <a:endParaRPr lang="en-US"/>
        </a:p>
      </dgm:t>
    </dgm:pt>
    <dgm:pt modelId="{871081A0-8A78-4171-B640-7BD8268B3FDC}" type="pres">
      <dgm:prSet presAssocID="{ED1040C3-3965-4B09-9376-3DBBBA8DBA45}" presName="diagram" presStyleCnt="0">
        <dgm:presLayoutVars>
          <dgm:dir/>
          <dgm:resizeHandles val="exact"/>
        </dgm:presLayoutVars>
      </dgm:prSet>
      <dgm:spPr/>
    </dgm:pt>
    <dgm:pt modelId="{3BF8B360-C1E7-44C6-A35B-CE4B1A2FF233}" type="pres">
      <dgm:prSet presAssocID="{41D51B26-501C-43CE-9498-35427938B76C}" presName="node" presStyleLbl="node1" presStyleIdx="0" presStyleCnt="7">
        <dgm:presLayoutVars>
          <dgm:bulletEnabled val="1"/>
        </dgm:presLayoutVars>
      </dgm:prSet>
      <dgm:spPr/>
    </dgm:pt>
    <dgm:pt modelId="{213E6F3A-87C6-4521-AAE5-6E4AC7B55B7C}" type="pres">
      <dgm:prSet presAssocID="{88BC1F74-7249-40D9-A79D-A0DBB2998796}" presName="sibTrans" presStyleCnt="0"/>
      <dgm:spPr/>
    </dgm:pt>
    <dgm:pt modelId="{EC0A3771-6F4C-4211-88E8-9E3EF0A44676}" type="pres">
      <dgm:prSet presAssocID="{7A26DC09-BF6A-4BA0-BFA5-9BBF42926DB8}" presName="node" presStyleLbl="node1" presStyleIdx="1" presStyleCnt="7">
        <dgm:presLayoutVars>
          <dgm:bulletEnabled val="1"/>
        </dgm:presLayoutVars>
      </dgm:prSet>
      <dgm:spPr/>
    </dgm:pt>
    <dgm:pt modelId="{F4B45B2E-5E7A-43D5-9D0E-DD3AD1300A1E}" type="pres">
      <dgm:prSet presAssocID="{9479F139-CF5C-4F87-8F34-248E7E793932}" presName="sibTrans" presStyleCnt="0"/>
      <dgm:spPr/>
    </dgm:pt>
    <dgm:pt modelId="{D2E2C7F8-2BC4-408E-921F-6EF5E59DCBEA}" type="pres">
      <dgm:prSet presAssocID="{823A40CB-825E-4B89-817D-CB711BD9AAA5}" presName="node" presStyleLbl="node1" presStyleIdx="2" presStyleCnt="7">
        <dgm:presLayoutVars>
          <dgm:bulletEnabled val="1"/>
        </dgm:presLayoutVars>
      </dgm:prSet>
      <dgm:spPr/>
    </dgm:pt>
    <dgm:pt modelId="{0A225AE0-5423-48C0-96E5-699A3A390108}" type="pres">
      <dgm:prSet presAssocID="{FA22874B-A3A1-4437-A009-1C39C408D7E9}" presName="sibTrans" presStyleCnt="0"/>
      <dgm:spPr/>
    </dgm:pt>
    <dgm:pt modelId="{B75FCDE0-0044-4610-AAF1-2A7AF8F56A3A}" type="pres">
      <dgm:prSet presAssocID="{7E78925F-B2B2-46F0-ADBE-B33FE3896913}" presName="node" presStyleLbl="node1" presStyleIdx="3" presStyleCnt="7">
        <dgm:presLayoutVars>
          <dgm:bulletEnabled val="1"/>
        </dgm:presLayoutVars>
      </dgm:prSet>
      <dgm:spPr/>
    </dgm:pt>
    <dgm:pt modelId="{4D72A0E5-42FD-48F7-B284-8D54DDDB640A}" type="pres">
      <dgm:prSet presAssocID="{4D71BB7E-8948-46C0-A8E1-6F03EA7A0E7E}" presName="sibTrans" presStyleCnt="0"/>
      <dgm:spPr/>
    </dgm:pt>
    <dgm:pt modelId="{A2620894-4D4D-4356-9B85-A28AE4ADDA47}" type="pres">
      <dgm:prSet presAssocID="{3CF513B5-B7D5-4323-B365-D3C4FE83DDBA}" presName="node" presStyleLbl="node1" presStyleIdx="4" presStyleCnt="7">
        <dgm:presLayoutVars>
          <dgm:bulletEnabled val="1"/>
        </dgm:presLayoutVars>
      </dgm:prSet>
      <dgm:spPr/>
    </dgm:pt>
    <dgm:pt modelId="{6924D154-6FC9-43BA-B2C0-1B44E2FD9873}" type="pres">
      <dgm:prSet presAssocID="{88471BAF-843C-4B6B-8855-135F76C2FE5F}" presName="sibTrans" presStyleCnt="0"/>
      <dgm:spPr/>
    </dgm:pt>
    <dgm:pt modelId="{6B1B3AA6-1498-47CF-B8E5-7F73AAC3511E}" type="pres">
      <dgm:prSet presAssocID="{3A544A8F-5201-42BB-9191-D2E4F182E323}" presName="node" presStyleLbl="node1" presStyleIdx="5" presStyleCnt="7">
        <dgm:presLayoutVars>
          <dgm:bulletEnabled val="1"/>
        </dgm:presLayoutVars>
      </dgm:prSet>
      <dgm:spPr/>
    </dgm:pt>
    <dgm:pt modelId="{62D8D382-581F-4681-8574-301C94EFB6D6}" type="pres">
      <dgm:prSet presAssocID="{2214FB27-A956-4F95-94A4-F455B45F549F}" presName="sibTrans" presStyleCnt="0"/>
      <dgm:spPr/>
    </dgm:pt>
    <dgm:pt modelId="{662B933C-3DEC-4978-AD43-8A4E0D3A8CB3}" type="pres">
      <dgm:prSet presAssocID="{35DC0C57-B911-4BC6-A8D7-24C39CB2BF6F}" presName="node" presStyleLbl="node1" presStyleIdx="6" presStyleCnt="7">
        <dgm:presLayoutVars>
          <dgm:bulletEnabled val="1"/>
        </dgm:presLayoutVars>
      </dgm:prSet>
      <dgm:spPr/>
    </dgm:pt>
  </dgm:ptLst>
  <dgm:cxnLst>
    <dgm:cxn modelId="{087FC511-23ED-4C54-99F7-E374FFF482FE}" type="presOf" srcId="{35DC0C57-B911-4BC6-A8D7-24C39CB2BF6F}" destId="{662B933C-3DEC-4978-AD43-8A4E0D3A8CB3}" srcOrd="0" destOrd="0" presId="urn:microsoft.com/office/officeart/2005/8/layout/default"/>
    <dgm:cxn modelId="{F4277C23-F665-4CB6-98D1-B6B5A46B5E24}" srcId="{ED1040C3-3965-4B09-9376-3DBBBA8DBA45}" destId="{35DC0C57-B911-4BC6-A8D7-24C39CB2BF6F}" srcOrd="6" destOrd="0" parTransId="{F43042C5-BCD9-45AF-8F5C-04EAB1B29269}" sibTransId="{D13F6124-AF6E-41A2-B205-1964FB3F7CF7}"/>
    <dgm:cxn modelId="{76F09E23-2EB5-4A3D-B34A-2BD0195904EA}" type="presOf" srcId="{ED1040C3-3965-4B09-9376-3DBBBA8DBA45}" destId="{871081A0-8A78-4171-B640-7BD8268B3FDC}" srcOrd="0" destOrd="0" presId="urn:microsoft.com/office/officeart/2005/8/layout/default"/>
    <dgm:cxn modelId="{93C75C28-0EAA-43FD-BBA2-9E7C2FA0C6CA}" type="presOf" srcId="{7A26DC09-BF6A-4BA0-BFA5-9BBF42926DB8}" destId="{EC0A3771-6F4C-4211-88E8-9E3EF0A44676}" srcOrd="0" destOrd="0" presId="urn:microsoft.com/office/officeart/2005/8/layout/default"/>
    <dgm:cxn modelId="{5047F030-D415-4882-BE36-83A7FDE4878A}" type="presOf" srcId="{823A40CB-825E-4B89-817D-CB711BD9AAA5}" destId="{D2E2C7F8-2BC4-408E-921F-6EF5E59DCBEA}" srcOrd="0" destOrd="0" presId="urn:microsoft.com/office/officeart/2005/8/layout/default"/>
    <dgm:cxn modelId="{5F497436-4D73-4A2A-8086-2D36A376F3D7}" srcId="{ED1040C3-3965-4B09-9376-3DBBBA8DBA45}" destId="{41D51B26-501C-43CE-9498-35427938B76C}" srcOrd="0" destOrd="0" parTransId="{B65EAF64-CE6C-4ACC-816D-E978A07BB5C9}" sibTransId="{88BC1F74-7249-40D9-A79D-A0DBB2998796}"/>
    <dgm:cxn modelId="{6A43983D-E6A1-48B4-BCE3-A0B2E48157C3}" type="presOf" srcId="{41D51B26-501C-43CE-9498-35427938B76C}" destId="{3BF8B360-C1E7-44C6-A35B-CE4B1A2FF233}" srcOrd="0" destOrd="0" presId="urn:microsoft.com/office/officeart/2005/8/layout/default"/>
    <dgm:cxn modelId="{38E72F72-FC8E-4C4D-BE2A-62D7D4384FED}" srcId="{ED1040C3-3965-4B09-9376-3DBBBA8DBA45}" destId="{7E78925F-B2B2-46F0-ADBE-B33FE3896913}" srcOrd="3" destOrd="0" parTransId="{0A8AF6EA-1C36-4FC8-83E5-8665817F76CE}" sibTransId="{4D71BB7E-8948-46C0-A8E1-6F03EA7A0E7E}"/>
    <dgm:cxn modelId="{65376A73-C60A-4940-BB2D-D5B6CB621A2E}" srcId="{ED1040C3-3965-4B09-9376-3DBBBA8DBA45}" destId="{823A40CB-825E-4B89-817D-CB711BD9AAA5}" srcOrd="2" destOrd="0" parTransId="{4234BB16-CF3F-416C-B537-8D3FBCBF6982}" sibTransId="{FA22874B-A3A1-4437-A009-1C39C408D7E9}"/>
    <dgm:cxn modelId="{CE2FEF5A-BEEE-45AD-B246-B75D7ED13728}" srcId="{ED1040C3-3965-4B09-9376-3DBBBA8DBA45}" destId="{7A26DC09-BF6A-4BA0-BFA5-9BBF42926DB8}" srcOrd="1" destOrd="0" parTransId="{1B5F8160-A342-40D5-890A-51F9256C1486}" sibTransId="{9479F139-CF5C-4F87-8F34-248E7E793932}"/>
    <dgm:cxn modelId="{96734286-69E2-45BE-9708-90BFA4580B1C}" srcId="{ED1040C3-3965-4B09-9376-3DBBBA8DBA45}" destId="{3A544A8F-5201-42BB-9191-D2E4F182E323}" srcOrd="5" destOrd="0" parTransId="{A242FC7E-A107-4652-BBD7-213C750D277F}" sibTransId="{2214FB27-A956-4F95-94A4-F455B45F549F}"/>
    <dgm:cxn modelId="{ED238F9F-CD0B-452A-B971-8832224C5CD9}" type="presOf" srcId="{3CF513B5-B7D5-4323-B365-D3C4FE83DDBA}" destId="{A2620894-4D4D-4356-9B85-A28AE4ADDA47}" srcOrd="0" destOrd="0" presId="urn:microsoft.com/office/officeart/2005/8/layout/default"/>
    <dgm:cxn modelId="{57FF55E0-BB99-4F21-8241-57B61E031B2C}" srcId="{ED1040C3-3965-4B09-9376-3DBBBA8DBA45}" destId="{3CF513B5-B7D5-4323-B365-D3C4FE83DDBA}" srcOrd="4" destOrd="0" parTransId="{833CF402-16F4-427D-87B0-0BF0119C0BD5}" sibTransId="{88471BAF-843C-4B6B-8855-135F76C2FE5F}"/>
    <dgm:cxn modelId="{E5363AEE-042F-495B-943E-0ED881EA66D5}" type="presOf" srcId="{3A544A8F-5201-42BB-9191-D2E4F182E323}" destId="{6B1B3AA6-1498-47CF-B8E5-7F73AAC3511E}" srcOrd="0" destOrd="0" presId="urn:microsoft.com/office/officeart/2005/8/layout/default"/>
    <dgm:cxn modelId="{DD2F92FD-8F64-4D87-A9E8-AF35649B8627}" type="presOf" srcId="{7E78925F-B2B2-46F0-ADBE-B33FE3896913}" destId="{B75FCDE0-0044-4610-AAF1-2A7AF8F56A3A}" srcOrd="0" destOrd="0" presId="urn:microsoft.com/office/officeart/2005/8/layout/default"/>
    <dgm:cxn modelId="{BC940FB8-3BF4-4FF7-9199-34DED2EF7BF7}" type="presParOf" srcId="{871081A0-8A78-4171-B640-7BD8268B3FDC}" destId="{3BF8B360-C1E7-44C6-A35B-CE4B1A2FF233}" srcOrd="0" destOrd="0" presId="urn:microsoft.com/office/officeart/2005/8/layout/default"/>
    <dgm:cxn modelId="{B331618E-4923-4D8A-A945-2E0491198D5B}" type="presParOf" srcId="{871081A0-8A78-4171-B640-7BD8268B3FDC}" destId="{213E6F3A-87C6-4521-AAE5-6E4AC7B55B7C}" srcOrd="1" destOrd="0" presId="urn:microsoft.com/office/officeart/2005/8/layout/default"/>
    <dgm:cxn modelId="{D97CD851-11FF-4E3E-9596-DBF0E526AE32}" type="presParOf" srcId="{871081A0-8A78-4171-B640-7BD8268B3FDC}" destId="{EC0A3771-6F4C-4211-88E8-9E3EF0A44676}" srcOrd="2" destOrd="0" presId="urn:microsoft.com/office/officeart/2005/8/layout/default"/>
    <dgm:cxn modelId="{DBA395FC-30C0-4A48-8E8D-BCA84F1B5FFF}" type="presParOf" srcId="{871081A0-8A78-4171-B640-7BD8268B3FDC}" destId="{F4B45B2E-5E7A-43D5-9D0E-DD3AD1300A1E}" srcOrd="3" destOrd="0" presId="urn:microsoft.com/office/officeart/2005/8/layout/default"/>
    <dgm:cxn modelId="{14808923-7E4D-45D5-B48B-93974FCB2FE2}" type="presParOf" srcId="{871081A0-8A78-4171-B640-7BD8268B3FDC}" destId="{D2E2C7F8-2BC4-408E-921F-6EF5E59DCBEA}" srcOrd="4" destOrd="0" presId="urn:microsoft.com/office/officeart/2005/8/layout/default"/>
    <dgm:cxn modelId="{88294374-00A7-4E80-99CF-6109DED83249}" type="presParOf" srcId="{871081A0-8A78-4171-B640-7BD8268B3FDC}" destId="{0A225AE0-5423-48C0-96E5-699A3A390108}" srcOrd="5" destOrd="0" presId="urn:microsoft.com/office/officeart/2005/8/layout/default"/>
    <dgm:cxn modelId="{6C8FF9A9-D8EC-4759-B41F-D6A77AA03E97}" type="presParOf" srcId="{871081A0-8A78-4171-B640-7BD8268B3FDC}" destId="{B75FCDE0-0044-4610-AAF1-2A7AF8F56A3A}" srcOrd="6" destOrd="0" presId="urn:microsoft.com/office/officeart/2005/8/layout/default"/>
    <dgm:cxn modelId="{E2892423-4C77-48DB-AD26-CD08E2C10C24}" type="presParOf" srcId="{871081A0-8A78-4171-B640-7BD8268B3FDC}" destId="{4D72A0E5-42FD-48F7-B284-8D54DDDB640A}" srcOrd="7" destOrd="0" presId="urn:microsoft.com/office/officeart/2005/8/layout/default"/>
    <dgm:cxn modelId="{CCD4D145-0F73-4B0A-BACD-4109F7907E3B}" type="presParOf" srcId="{871081A0-8A78-4171-B640-7BD8268B3FDC}" destId="{A2620894-4D4D-4356-9B85-A28AE4ADDA47}" srcOrd="8" destOrd="0" presId="urn:microsoft.com/office/officeart/2005/8/layout/default"/>
    <dgm:cxn modelId="{39B9514B-3443-4F68-9342-8B42249D928E}" type="presParOf" srcId="{871081A0-8A78-4171-B640-7BD8268B3FDC}" destId="{6924D154-6FC9-43BA-B2C0-1B44E2FD9873}" srcOrd="9" destOrd="0" presId="urn:microsoft.com/office/officeart/2005/8/layout/default"/>
    <dgm:cxn modelId="{A5E48291-DB0C-4693-9017-1CA0530018D6}" type="presParOf" srcId="{871081A0-8A78-4171-B640-7BD8268B3FDC}" destId="{6B1B3AA6-1498-47CF-B8E5-7F73AAC3511E}" srcOrd="10" destOrd="0" presId="urn:microsoft.com/office/officeart/2005/8/layout/default"/>
    <dgm:cxn modelId="{0A1FF404-EFFE-4142-A2AB-D14B1C068906}" type="presParOf" srcId="{871081A0-8A78-4171-B640-7BD8268B3FDC}" destId="{62D8D382-581F-4681-8574-301C94EFB6D6}" srcOrd="11" destOrd="0" presId="urn:microsoft.com/office/officeart/2005/8/layout/default"/>
    <dgm:cxn modelId="{8CA0DE39-22D1-4275-A41F-ECFB3E573941}" type="presParOf" srcId="{871081A0-8A78-4171-B640-7BD8268B3FDC}" destId="{662B933C-3DEC-4978-AD43-8A4E0D3A8CB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CECD8-043A-46CE-9AB7-9C9F6D8D7CDD}">
      <dsp:nvSpPr>
        <dsp:cNvPr id="0" name=""/>
        <dsp:cNvSpPr/>
      </dsp:nvSpPr>
      <dsp:spPr>
        <a:xfrm>
          <a:off x="670777" y="607260"/>
          <a:ext cx="1990125" cy="199012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77C8A9-75FA-47CC-8E8F-6AABDE51599C}">
      <dsp:nvSpPr>
        <dsp:cNvPr id="0" name=""/>
        <dsp:cNvSpPr/>
      </dsp:nvSpPr>
      <dsp:spPr>
        <a:xfrm>
          <a:off x="1094902" y="103138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3DF5F-B409-4C89-9966-CE006C181DED}">
      <dsp:nvSpPr>
        <dsp:cNvPr id="0" name=""/>
        <dsp:cNvSpPr/>
      </dsp:nvSpPr>
      <dsp:spPr>
        <a:xfrm>
          <a:off x="34590" y="321726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Calibri"/>
              <a:cs typeface="Times New Roman"/>
            </a:rPr>
            <a:t>The E-Medicare web application would be a secure and user-friendly website that would allow beneficiaries to order their prescription medicines online.</a:t>
          </a:r>
        </a:p>
      </dsp:txBody>
      <dsp:txXfrm>
        <a:off x="34590" y="3217260"/>
        <a:ext cx="3262500" cy="720000"/>
      </dsp:txXfrm>
    </dsp:sp>
    <dsp:sp modelId="{9FC4A894-1930-4D82-AD2D-50DFC429D2D0}">
      <dsp:nvSpPr>
        <dsp:cNvPr id="0" name=""/>
        <dsp:cNvSpPr/>
      </dsp:nvSpPr>
      <dsp:spPr>
        <a:xfrm>
          <a:off x="4504215" y="607260"/>
          <a:ext cx="1990125" cy="199012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FBAED-D77E-4F65-8FA4-BDE94FC026F2}">
      <dsp:nvSpPr>
        <dsp:cNvPr id="0" name=""/>
        <dsp:cNvSpPr/>
      </dsp:nvSpPr>
      <dsp:spPr>
        <a:xfrm>
          <a:off x="4928340" y="103138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F17790-8A9E-4FA7-8BB1-71E160859555}">
      <dsp:nvSpPr>
        <dsp:cNvPr id="0" name=""/>
        <dsp:cNvSpPr/>
      </dsp:nvSpPr>
      <dsp:spPr>
        <a:xfrm>
          <a:off x="3868028" y="321726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Calibri"/>
              <a:cs typeface="Times New Roman"/>
            </a:rPr>
            <a:t>Searching, order placing, billing and add-delete of Medicine can be maintained by a single click.</a:t>
          </a:r>
        </a:p>
      </dsp:txBody>
      <dsp:txXfrm>
        <a:off x="3868028" y="3217260"/>
        <a:ext cx="3262500" cy="720000"/>
      </dsp:txXfrm>
    </dsp:sp>
    <dsp:sp modelId="{FC08BC4A-690B-4F10-B8E7-7AF2817B296C}">
      <dsp:nvSpPr>
        <dsp:cNvPr id="0" name=""/>
        <dsp:cNvSpPr/>
      </dsp:nvSpPr>
      <dsp:spPr>
        <a:xfrm>
          <a:off x="8337653" y="607260"/>
          <a:ext cx="1990125" cy="199012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CF972-C0A0-40B9-BA8A-A2864FFB2BDC}">
      <dsp:nvSpPr>
        <dsp:cNvPr id="0" name=""/>
        <dsp:cNvSpPr/>
      </dsp:nvSpPr>
      <dsp:spPr>
        <a:xfrm>
          <a:off x="8761778" y="1031385"/>
          <a:ext cx="1141875" cy="114187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E57B8-957F-40FB-8DA5-0B2B564CDF01}">
      <dsp:nvSpPr>
        <dsp:cNvPr id="0" name=""/>
        <dsp:cNvSpPr/>
      </dsp:nvSpPr>
      <dsp:spPr>
        <a:xfrm>
          <a:off x="7701465" y="321726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Calibri"/>
              <a:cs typeface="Times New Roman"/>
            </a:rPr>
            <a:t>The system would also allow beneficiaries to upload their prescriptions, so that they would not have to remember their doctor's name or the prescription number.</a:t>
          </a:r>
        </a:p>
      </dsp:txBody>
      <dsp:txXfrm>
        <a:off x="7701465" y="3217260"/>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8B360-C1E7-44C6-A35B-CE4B1A2FF233}">
      <dsp:nvSpPr>
        <dsp:cNvPr id="0" name=""/>
        <dsp:cNvSpPr/>
      </dsp:nvSpPr>
      <dsp:spPr>
        <a:xfrm>
          <a:off x="3080"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system will be developed on any Windows OS machine And Using JSON Server.</a:t>
          </a:r>
          <a:r>
            <a:rPr lang="en-IN" sz="1800" kern="1200" dirty="0"/>
            <a:t> </a:t>
          </a:r>
          <a:endParaRPr lang="en-US" sz="1800" kern="1200" dirty="0"/>
        </a:p>
      </dsp:txBody>
      <dsp:txXfrm>
        <a:off x="3080" y="587032"/>
        <a:ext cx="2444055" cy="1466433"/>
      </dsp:txXfrm>
    </dsp:sp>
    <dsp:sp modelId="{EC0A3771-6F4C-4211-88E8-9E3EF0A44676}">
      <dsp:nvSpPr>
        <dsp:cNvPr id="0" name=""/>
        <dsp:cNvSpPr/>
      </dsp:nvSpPr>
      <dsp:spPr>
        <a:xfrm>
          <a:off x="2691541"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Intel hardware machine (PC i3-2.26 GHz, 4GB RAM, 1 TB HDD minimum)</a:t>
          </a:r>
        </a:p>
      </dsp:txBody>
      <dsp:txXfrm>
        <a:off x="2691541" y="587032"/>
        <a:ext cx="2444055" cy="1466433"/>
      </dsp:txXfrm>
    </dsp:sp>
    <dsp:sp modelId="{D2E2C7F8-2BC4-408E-921F-6EF5E59DCBEA}">
      <dsp:nvSpPr>
        <dsp:cNvPr id="0" name=""/>
        <dsp:cNvSpPr/>
      </dsp:nvSpPr>
      <dsp:spPr>
        <a:xfrm>
          <a:off x="5380002"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Server – Apache Tomcat</a:t>
          </a:r>
        </a:p>
      </dsp:txBody>
      <dsp:txXfrm>
        <a:off x="5380002" y="587032"/>
        <a:ext cx="2444055" cy="1466433"/>
      </dsp:txXfrm>
    </dsp:sp>
    <dsp:sp modelId="{B75FCDE0-0044-4610-AAF1-2A7AF8F56A3A}">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Database – MySQL</a:t>
          </a:r>
        </a:p>
      </dsp:txBody>
      <dsp:txXfrm>
        <a:off x="8068463" y="587032"/>
        <a:ext cx="2444055" cy="1466433"/>
      </dsp:txXfrm>
    </dsp:sp>
    <dsp:sp modelId="{A2620894-4D4D-4356-9B85-A28AE4ADDA47}">
      <dsp:nvSpPr>
        <dsp:cNvPr id="0" name=""/>
        <dsp:cNvSpPr/>
      </dsp:nvSpPr>
      <dsp:spPr>
        <a:xfrm>
          <a:off x="1347311"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Node Version 10  </a:t>
          </a:r>
        </a:p>
      </dsp:txBody>
      <dsp:txXfrm>
        <a:off x="1347311" y="2297871"/>
        <a:ext cx="2444055" cy="1466433"/>
      </dsp:txXfrm>
    </dsp:sp>
    <dsp:sp modelId="{6B1B3AA6-1498-47CF-B8E5-7F73AAC3511E}">
      <dsp:nvSpPr>
        <dsp:cNvPr id="0" name=""/>
        <dsp:cNvSpPr/>
      </dsp:nvSpPr>
      <dsp:spPr>
        <a:xfrm>
          <a:off x="4035772"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Angular CLI   </a:t>
          </a:r>
        </a:p>
      </dsp:txBody>
      <dsp:txXfrm>
        <a:off x="4035772" y="2297871"/>
        <a:ext cx="2444055" cy="1466433"/>
      </dsp:txXfrm>
    </dsp:sp>
    <dsp:sp modelId="{662B933C-3DEC-4978-AD43-8A4E0D3A8CB3}">
      <dsp:nvSpPr>
        <dsp:cNvPr id="0" name=""/>
        <dsp:cNvSpPr/>
      </dsp:nvSpPr>
      <dsp:spPr>
        <a:xfrm>
          <a:off x="6724233"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Visual Studio Code</a:t>
          </a:r>
          <a:endParaRPr lang="en-US" sz="1800" kern="1200" dirty="0"/>
        </a:p>
      </dsp:txBody>
      <dsp:txXfrm>
        <a:off x="672423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9859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429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4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2271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860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90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895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045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113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487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812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07752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smgrp.com/blog/what-are-the-differences-in-senior-medicare-health-care-plan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4" Type="http://schemas.openxmlformats.org/officeDocument/2006/relationships/hyperlink" Target="https://material.angular.i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9805" y="2035373"/>
            <a:ext cx="2835118" cy="2790744"/>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41832"/>
            <a:r>
              <a:rPr lang="en-US" sz="2678" kern="1200" dirty="0">
                <a:solidFill>
                  <a:schemeClr val="bg1"/>
                </a:solidFill>
                <a:latin typeface="+mj-lt"/>
                <a:ea typeface="+mj-ea"/>
                <a:cs typeface="+mj-cs"/>
              </a:rPr>
              <a:t>E-MEDICARE</a:t>
            </a:r>
            <a:endParaRPr lang="en-US" sz="2600" kern="1200" dirty="0">
              <a:solidFill>
                <a:schemeClr val="bg1"/>
              </a:solidFill>
              <a:latin typeface="+mj-lt"/>
              <a:ea typeface="+mj-ea"/>
              <a:cs typeface="+mj-cs"/>
            </a:endParaRPr>
          </a:p>
        </p:txBody>
      </p:sp>
      <p:pic>
        <p:nvPicPr>
          <p:cNvPr id="3" name="Picture 2" descr="A person holding a sign&#10;&#10;Description automatically generated">
            <a:extLst>
              <a:ext uri="{FF2B5EF4-FFF2-40B4-BE49-F238E27FC236}">
                <a16:creationId xmlns:a16="http://schemas.microsoft.com/office/drawing/2014/main" id="{931FD83D-3ADB-06E0-1A2E-EF2D3DDC57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44182" y="902265"/>
            <a:ext cx="7404351" cy="5053469"/>
          </a:xfrm>
          <a:prstGeom prst="rect">
            <a:avLst/>
          </a:prstGeom>
        </p:spPr>
      </p:pic>
    </p:spTree>
    <p:extLst>
      <p:ext uri="{BB962C8B-B14F-4D97-AF65-F5344CB8AC3E}">
        <p14:creationId xmlns:p14="http://schemas.microsoft.com/office/powerpoint/2010/main" val="338623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59843" y="1326042"/>
            <a:ext cx="2960366" cy="681405"/>
          </a:xfrm>
          <a:prstGeom prst="rect">
            <a:avLst/>
          </a:prstGeom>
          <a:noFill/>
        </p:spPr>
        <p:txBody>
          <a:bodyPr wrap="square" rtlCol="0">
            <a:spAutoFit/>
          </a:bodyPr>
          <a:lstStyle/>
          <a:p>
            <a:pPr defTabSz="795528">
              <a:spcAft>
                <a:spcPts val="600"/>
              </a:spcAft>
            </a:pPr>
            <a:r>
              <a:rPr lang="en-IN" sz="3828" kern="1200" dirty="0">
                <a:solidFill>
                  <a:schemeClr val="tx1"/>
                </a:solidFill>
                <a:latin typeface="+mn-lt"/>
                <a:ea typeface="+mn-ea"/>
                <a:cs typeface="+mn-cs"/>
              </a:rPr>
              <a:t>PHASES</a:t>
            </a:r>
            <a:endParaRPr lang="en-US" sz="4400" dirty="0"/>
          </a:p>
        </p:txBody>
      </p:sp>
      <p:sp>
        <p:nvSpPr>
          <p:cNvPr id="3" name="TextBox 2"/>
          <p:cNvSpPr txBox="1"/>
          <p:nvPr/>
        </p:nvSpPr>
        <p:spPr>
          <a:xfrm>
            <a:off x="663725" y="2762967"/>
            <a:ext cx="10884808" cy="574324"/>
          </a:xfrm>
          <a:prstGeom prst="rect">
            <a:avLst/>
          </a:prstGeom>
          <a:noFill/>
        </p:spPr>
        <p:txBody>
          <a:bodyPr wrap="square" rtlCol="0">
            <a:spAutoFit/>
          </a:bodyPr>
          <a:lstStyle/>
          <a:p>
            <a:pPr defTabSz="795528">
              <a:spcAft>
                <a:spcPts val="600"/>
              </a:spcAft>
            </a:pPr>
            <a:r>
              <a:rPr lang="en-IN" sz="3132" kern="1200" dirty="0">
                <a:solidFill>
                  <a:schemeClr val="tx1"/>
                </a:solidFill>
                <a:latin typeface="+mn-lt"/>
                <a:ea typeface="+mn-ea"/>
                <a:cs typeface="+mn-cs"/>
              </a:rPr>
              <a:t>Backend – bean ,controller, repository</a:t>
            </a:r>
            <a:endParaRPr lang="en-US" sz="3600" dirty="0"/>
          </a:p>
        </p:txBody>
      </p:sp>
      <p:sp>
        <p:nvSpPr>
          <p:cNvPr id="4" name="TextBox 3"/>
          <p:cNvSpPr txBox="1"/>
          <p:nvPr/>
        </p:nvSpPr>
        <p:spPr>
          <a:xfrm>
            <a:off x="673600" y="3759119"/>
            <a:ext cx="7178700" cy="627864"/>
          </a:xfrm>
          <a:prstGeom prst="rect">
            <a:avLst/>
          </a:prstGeom>
          <a:noFill/>
        </p:spPr>
        <p:txBody>
          <a:bodyPr wrap="square" rtlCol="0">
            <a:spAutoFit/>
          </a:bodyPr>
          <a:lstStyle/>
          <a:p>
            <a:pPr defTabSz="795528">
              <a:spcAft>
                <a:spcPts val="600"/>
              </a:spcAft>
            </a:pPr>
            <a:r>
              <a:rPr lang="en-IN" sz="3480" kern="1200" dirty="0">
                <a:solidFill>
                  <a:schemeClr val="tx1"/>
                </a:solidFill>
                <a:latin typeface="+mn-lt"/>
                <a:ea typeface="+mn-ea"/>
                <a:cs typeface="+mn-cs"/>
              </a:rPr>
              <a:t>Frontend - Modules</a:t>
            </a:r>
            <a:endParaRPr lang="en-US" sz="4000" dirty="0"/>
          </a:p>
        </p:txBody>
      </p:sp>
      <p:sp>
        <p:nvSpPr>
          <p:cNvPr id="5" name="TextBox 4"/>
          <p:cNvSpPr txBox="1"/>
          <p:nvPr/>
        </p:nvSpPr>
        <p:spPr>
          <a:xfrm>
            <a:off x="643467" y="4904093"/>
            <a:ext cx="10026076" cy="627864"/>
          </a:xfrm>
          <a:prstGeom prst="rect">
            <a:avLst/>
          </a:prstGeom>
          <a:noFill/>
        </p:spPr>
        <p:txBody>
          <a:bodyPr wrap="square" lIns="91440" tIns="45720" rIns="91440" bIns="45720" rtlCol="0" anchor="t">
            <a:spAutoFit/>
          </a:bodyPr>
          <a:lstStyle/>
          <a:p>
            <a:pPr defTabSz="795528">
              <a:spcAft>
                <a:spcPts val="600"/>
              </a:spcAft>
            </a:pPr>
            <a:r>
              <a:rPr lang="en-IN" sz="3450" kern="1200" dirty="0">
                <a:latin typeface="+mn-lt"/>
                <a:ea typeface="+mn-ea"/>
                <a:cs typeface="+mn-cs"/>
              </a:rPr>
              <a:t>Testing – </a:t>
            </a:r>
            <a:r>
              <a:rPr lang="en-IN" sz="3450" dirty="0"/>
              <a:t>Selenium</a:t>
            </a:r>
            <a:r>
              <a:rPr lang="en-IN" sz="3450" kern="1200" dirty="0">
                <a:latin typeface="+mn-lt"/>
                <a:ea typeface="+mn-ea"/>
                <a:cs typeface="+mn-cs"/>
              </a:rPr>
              <a:t> and Postman</a:t>
            </a:r>
            <a:endParaRPr lang="en-US" sz="3450" dirty="0"/>
          </a:p>
        </p:txBody>
      </p:sp>
    </p:spTree>
    <p:extLst>
      <p:ext uri="{BB962C8B-B14F-4D97-AF65-F5344CB8AC3E}">
        <p14:creationId xmlns:p14="http://schemas.microsoft.com/office/powerpoint/2010/main" val="78649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502920"/>
            <a:ext cx="10509504" cy="1975104"/>
          </a:xfrm>
        </p:spPr>
        <p:txBody>
          <a:bodyPr anchor="b">
            <a:normAutofit/>
          </a:bodyPr>
          <a:lstStyle/>
          <a:p>
            <a:r>
              <a:rPr lang="en-US" sz="5400" dirty="0">
                <a:latin typeface="Times New Roman" panose="02020603050405020304" pitchFamily="18" charset="0"/>
                <a:ea typeface="+mj-lt"/>
                <a:cs typeface="Times New Roman" panose="02020603050405020304" pitchFamily="18" charset="0"/>
              </a:rPr>
              <a:t>MODULES </a:t>
            </a:r>
            <a:r>
              <a:rPr lang="en-US" sz="5400" dirty="0">
                <a:effectLst/>
                <a:latin typeface="Times New Roman" panose="02020603050405020304" pitchFamily="18" charset="0"/>
                <a:ea typeface="+mj-lt"/>
                <a:cs typeface="Times New Roman" panose="02020603050405020304" pitchFamily="18" charset="0"/>
              </a:rPr>
              <a:t>OF</a:t>
            </a:r>
            <a:r>
              <a:rPr lang="en-US" sz="5400" dirty="0">
                <a:latin typeface="Times New Roman" panose="02020603050405020304" pitchFamily="18" charset="0"/>
                <a:ea typeface="+mj-lt"/>
                <a:cs typeface="Times New Roman" panose="02020603050405020304" pitchFamily="18" charset="0"/>
              </a:rPr>
              <a:t> </a:t>
            </a:r>
            <a:r>
              <a:rPr lang="en-US" sz="5400" dirty="0">
                <a:effectLst/>
                <a:latin typeface="Times New Roman" panose="02020603050405020304" pitchFamily="18" charset="0"/>
                <a:ea typeface="+mj-lt"/>
                <a:cs typeface="Times New Roman" panose="02020603050405020304" pitchFamily="18" charset="0"/>
              </a:rPr>
              <a:t>E-MEDICARE</a:t>
            </a:r>
            <a:r>
              <a:rPr lang="en-US" sz="5400" dirty="0">
                <a:latin typeface="Times New Roman" panose="02020603050405020304" pitchFamily="18" charset="0"/>
                <a:ea typeface="+mj-lt"/>
                <a:cs typeface="Times New Roman" panose="02020603050405020304" pitchFamily="18" charset="0"/>
              </a:rPr>
              <a:t> SYSTEM</a:t>
            </a:r>
            <a:endParaRPr lang="en-IN" sz="54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p:cNvSpPr>
            <a:spLocks noGrp="1"/>
          </p:cNvSpPr>
          <p:nvPr>
            <p:ph idx="1"/>
          </p:nvPr>
        </p:nvSpPr>
        <p:spPr>
          <a:xfrm>
            <a:off x="841248" y="3328416"/>
            <a:ext cx="10509504" cy="2715768"/>
          </a:xfrm>
        </p:spPr>
        <p:txBody>
          <a:bodyPr>
            <a:normAutofit/>
          </a:bodyPr>
          <a:lstStyle/>
          <a:p>
            <a:r>
              <a:rPr lang="en-US" sz="2200" dirty="0">
                <a:latin typeface="Times New Roman" panose="02020603050405020304" pitchFamily="18" charset="0"/>
                <a:ea typeface="+mn-lt"/>
                <a:cs typeface="Times New Roman" panose="02020603050405020304" pitchFamily="18" charset="0"/>
              </a:rPr>
              <a:t>Login Module: Used for managing the login details</a:t>
            </a:r>
          </a:p>
          <a:p>
            <a:r>
              <a:rPr lang="en-US" sz="2200" dirty="0">
                <a:latin typeface="Times New Roman" panose="02020603050405020304" pitchFamily="18" charset="0"/>
                <a:ea typeface="+mn-lt"/>
                <a:cs typeface="Times New Roman" panose="02020603050405020304" pitchFamily="18" charset="0"/>
              </a:rPr>
              <a:t>Admin Module: Used for managing medicine details and user information</a:t>
            </a:r>
          </a:p>
          <a:p>
            <a:r>
              <a:rPr lang="en-US" sz="2200" dirty="0">
                <a:latin typeface="Times New Roman" panose="02020603050405020304" pitchFamily="18" charset="0"/>
                <a:ea typeface="+mn-lt"/>
                <a:cs typeface="Times New Roman" panose="02020603050405020304" pitchFamily="18" charset="0"/>
              </a:rPr>
              <a:t>User Module: </a:t>
            </a:r>
            <a:r>
              <a:rPr lang="en-US" sz="2200" b="0" i="0" dirty="0">
                <a:effectLst/>
                <a:latin typeface="Times New Roman" panose="02020603050405020304" pitchFamily="18" charset="0"/>
                <a:cs typeface="Times New Roman" panose="02020603050405020304" pitchFamily="18" charset="0"/>
              </a:rPr>
              <a:t>Used to purchase product.</a:t>
            </a:r>
            <a:endParaRPr lang="en-US" sz="2200" dirty="0">
              <a:latin typeface="Times New Roman" panose="02020603050405020304" pitchFamily="18" charset="0"/>
              <a:ea typeface="+mn-lt"/>
              <a:cs typeface="Times New Roman" panose="02020603050405020304" pitchFamily="18" charset="0"/>
            </a:endParaRPr>
          </a:p>
          <a:p>
            <a:r>
              <a:rPr lang="en-US" sz="2200" dirty="0">
                <a:latin typeface="Times New Roman" panose="02020603050405020304" pitchFamily="18" charset="0"/>
                <a:ea typeface="+mn-lt"/>
                <a:cs typeface="Times New Roman" panose="02020603050405020304" pitchFamily="18" charset="0"/>
              </a:rPr>
              <a:t>Medicine Module: Used for managing the Medicine details</a:t>
            </a:r>
          </a:p>
          <a:p>
            <a:r>
              <a:rPr lang="en-US" sz="2200" dirty="0">
                <a:latin typeface="Times New Roman" panose="02020603050405020304" pitchFamily="18" charset="0"/>
                <a:ea typeface="+mn-lt"/>
                <a:cs typeface="Times New Roman" panose="02020603050405020304" pitchFamily="18" charset="0"/>
              </a:rPr>
              <a:t>Order Module: Used for managing the details of Order</a:t>
            </a:r>
          </a:p>
          <a:p>
            <a:r>
              <a:rPr lang="en-US" sz="2200" dirty="0">
                <a:latin typeface="Times New Roman" panose="02020603050405020304" pitchFamily="18" charset="0"/>
                <a:ea typeface="+mn-lt"/>
                <a:cs typeface="Times New Roman" panose="02020603050405020304" pitchFamily="18" charset="0"/>
              </a:rPr>
              <a:t>Payment Module: Used for managing the details of Payment</a:t>
            </a:r>
          </a:p>
          <a:p>
            <a:endParaRPr lang="en-IN"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a:normAutofit/>
          </a:bodyPr>
          <a:lstStyle/>
          <a:p>
            <a:r>
              <a:rPr lang="en-IN" sz="4000" dirty="0">
                <a:latin typeface="Times New Roman" panose="02020603050405020304" pitchFamily="18" charset="0"/>
                <a:cs typeface="Times New Roman" panose="02020603050405020304" pitchFamily="18" charset="0"/>
              </a:rPr>
              <a:t>LOGIN MODULE (ADMIN) : VAMSI</a:t>
            </a:r>
          </a:p>
        </p:txBody>
      </p:sp>
      <p:sp>
        <p:nvSpPr>
          <p:cNvPr id="23" name="Rectangle 2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p:cNvSpPr>
            <a:spLocks noGrp="1"/>
          </p:cNvSpPr>
          <p:nvPr>
            <p:ph idx="1"/>
          </p:nvPr>
        </p:nvSpPr>
        <p:spPr>
          <a:xfrm>
            <a:off x="5434149" y="932688"/>
            <a:ext cx="5916603" cy="4992624"/>
          </a:xfrm>
        </p:spPr>
        <p:txBody>
          <a:bodyPr anchor="ctr">
            <a:normAutofit/>
          </a:bodyPr>
          <a:lstStyle/>
          <a:p>
            <a:pPr indent="-274320"/>
            <a:r>
              <a:rPr lang="en-US" sz="2000" dirty="0">
                <a:latin typeface="Times New Roman"/>
                <a:cs typeface="Times New Roman"/>
              </a:rPr>
              <a:t>Sign-In</a:t>
            </a:r>
          </a:p>
          <a:p>
            <a:pPr indent="-274320"/>
            <a:r>
              <a:rPr lang="en-US" sz="2000" dirty="0">
                <a:latin typeface="Times New Roman"/>
                <a:cs typeface="Times New Roman"/>
              </a:rPr>
              <a:t>Change Password</a:t>
            </a:r>
            <a:endParaRPr lang="en-US" sz="2000" b="0" i="0" dirty="0">
              <a:effectLst/>
              <a:latin typeface="Times New Roman"/>
              <a:cs typeface="Times New Roman"/>
            </a:endParaRPr>
          </a:p>
          <a:p>
            <a:pPr indent="-274320"/>
            <a:r>
              <a:rPr lang="en-US" sz="2000" b="0" i="0" dirty="0">
                <a:effectLst/>
                <a:latin typeface="Times New Roman"/>
                <a:cs typeface="Times New Roman"/>
              </a:rPr>
              <a:t>Login module enables admin to</a:t>
            </a:r>
            <a:r>
              <a:rPr lang="en-US" sz="2000" dirty="0">
                <a:latin typeface="Times New Roman"/>
                <a:cs typeface="Times New Roman"/>
              </a:rPr>
              <a:t> sign-in</a:t>
            </a:r>
            <a:r>
              <a:rPr lang="en-US" sz="2000" b="0" i="0" dirty="0">
                <a:effectLst/>
                <a:latin typeface="Times New Roman"/>
                <a:cs typeface="Times New Roman"/>
              </a:rPr>
              <a:t> the portal.</a:t>
            </a:r>
          </a:p>
          <a:p>
            <a:pPr indent="-274320"/>
            <a:r>
              <a:rPr lang="en-US" sz="2000" b="0" i="0" dirty="0">
                <a:effectLst/>
                <a:latin typeface="Times New Roman"/>
                <a:cs typeface="Times New Roman"/>
              </a:rPr>
              <a:t>Here, the toggle option present in the login page will give us choice between who is using the portal (Admin or User).</a:t>
            </a:r>
          </a:p>
          <a:p>
            <a:pPr indent="-274320"/>
            <a:r>
              <a:rPr lang="en-US" sz="2000" dirty="0">
                <a:latin typeface="Times New Roman"/>
                <a:cs typeface="Times New Roman"/>
              </a:rPr>
              <a:t>T</a:t>
            </a:r>
            <a:r>
              <a:rPr lang="en-US" sz="2000" b="0" i="0" dirty="0">
                <a:effectLst/>
                <a:latin typeface="Times New Roman"/>
                <a:cs typeface="Times New Roman"/>
              </a:rPr>
              <a:t>he functionality of Changing Password is also present.</a:t>
            </a:r>
          </a:p>
          <a:p>
            <a:endParaRPr lang="en-IN"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cs typeface="Calibri Light"/>
              </a:rPr>
              <a:t>HOME PAGE</a:t>
            </a:r>
            <a:endParaRPr lang="en-IN" dirty="0"/>
          </a:p>
        </p:txBody>
      </p:sp>
      <p:pic>
        <p:nvPicPr>
          <p:cNvPr id="10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1761" y="1748624"/>
            <a:ext cx="531147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31" y="1741336"/>
            <a:ext cx="5665606" cy="419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537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r>
              <a:rPr lang="en-IN" dirty="0"/>
              <a:t>Login Controller</a:t>
            </a:r>
          </a:p>
          <a:p>
            <a:pPr marL="0" indent="0">
              <a:buNone/>
            </a:pPr>
            <a:r>
              <a:rPr lang="en-IN" dirty="0"/>
              <a:t>1.Creating admin account</a:t>
            </a:r>
          </a:p>
          <a:p>
            <a:endParaRPr lang="en-IN" dirty="0"/>
          </a:p>
        </p:txBody>
      </p:sp>
      <p:sp>
        <p:nvSpPr>
          <p:cNvPr id="4" name="AutoShape 2" descr="blob:https://web.whatsapp.com/e002d996-c1d0-43f0-ab7c-aab6a5051e1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27" name="Picture 3" descr="C:\Users\sai\Downloads\WhatsApp Image 2023-08-12 at 11.03.0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209" y="2898249"/>
            <a:ext cx="7028953" cy="35810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r>
              <a:rPr lang="en-IN" dirty="0"/>
              <a:t>Login Controller</a:t>
            </a:r>
          </a:p>
          <a:p>
            <a:pPr marL="0" indent="0">
              <a:buNone/>
            </a:pPr>
            <a:r>
              <a:rPr lang="en-IN" dirty="0"/>
              <a:t>2.Sign-In to admin account</a:t>
            </a:r>
          </a:p>
          <a:p>
            <a:endParaRPr lang="en-IN" dirty="0"/>
          </a:p>
        </p:txBody>
      </p:sp>
      <p:sp>
        <p:nvSpPr>
          <p:cNvPr id="4" name="AutoShape 2" descr="blob:https://web.whatsapp.com/e002d996-c1d0-43f0-ab7c-aab6a5051e1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050" name="Picture 2" descr="C:\Users\sai\Downloads\WhatsApp Image 2023-08-12 at 11.05.2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77" y="2804709"/>
            <a:ext cx="8420431" cy="373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4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r>
              <a:rPr lang="en-IN" dirty="0"/>
              <a:t>Login Controller</a:t>
            </a:r>
          </a:p>
          <a:p>
            <a:pPr marL="0" indent="0">
              <a:buNone/>
            </a:pPr>
            <a:r>
              <a:rPr lang="en-IN" dirty="0"/>
              <a:t>3.Change Password of admin account</a:t>
            </a:r>
          </a:p>
          <a:p>
            <a:endParaRPr lang="en-IN" dirty="0"/>
          </a:p>
        </p:txBody>
      </p:sp>
      <p:sp>
        <p:nvSpPr>
          <p:cNvPr id="4" name="AutoShape 2" descr="blob:https://web.whatsapp.com/e002d996-c1d0-43f0-ab7c-aab6a5051e1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074" name="Picture 2" descr="C:\Users\sai\Downloads\WhatsApp Image 2023-08-12 at 11.07.3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58" y="2859472"/>
            <a:ext cx="7187979" cy="377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2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p>
            <a:r>
              <a:rPr lang="en-IN" sz="4000" dirty="0">
                <a:latin typeface="Times New Roman" panose="02020603050405020304" pitchFamily="18" charset="0"/>
                <a:cs typeface="Times New Roman" panose="02020603050405020304" pitchFamily="18" charset="0"/>
              </a:rPr>
              <a:t>ADMIN MODULE : AKHILA</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 name="Content Placeholder 2"/>
          <p:cNvSpPr>
            <a:spLocks noGrp="1"/>
          </p:cNvSpPr>
          <p:nvPr>
            <p:ph idx="1"/>
          </p:nvPr>
        </p:nvSpPr>
        <p:spPr>
          <a:xfrm>
            <a:off x="1115568" y="2481943"/>
            <a:ext cx="10168128" cy="3695020"/>
          </a:xfrm>
        </p:spPr>
        <p:txBody>
          <a:bodyPr vert="horz" lIns="91440" tIns="45720" rIns="91440" bIns="45720" rtlCol="0" anchor="t">
            <a:normAutofit/>
          </a:bodyPr>
          <a:lstStyle/>
          <a:p>
            <a:pPr indent="-274320"/>
            <a:r>
              <a:rPr lang="en-US" sz="2200" b="0" i="0" dirty="0">
                <a:effectLst/>
                <a:latin typeface="Times New Roman" panose="02020603050405020304" pitchFamily="18" charset="0"/>
                <a:cs typeface="Times New Roman" panose="02020603050405020304" pitchFamily="18" charset="0"/>
              </a:rPr>
              <a:t>Add-Product</a:t>
            </a:r>
          </a:p>
          <a:p>
            <a:pPr indent="-274320"/>
            <a:r>
              <a:rPr lang="en-US" sz="2200" b="0" i="0" dirty="0">
                <a:effectLst/>
                <a:latin typeface="Times New Roman"/>
                <a:cs typeface="Times New Roman"/>
              </a:rPr>
              <a:t>Signing in as admin will give certain rights to access the portal.</a:t>
            </a:r>
          </a:p>
          <a:p>
            <a:pPr indent="-274320"/>
            <a:r>
              <a:rPr lang="en-US" sz="2200" b="0" i="0" dirty="0">
                <a:effectLst/>
                <a:latin typeface="Times New Roman"/>
                <a:cs typeface="Times New Roman"/>
              </a:rPr>
              <a:t>The admin has the authority to manage the products i.e.., the admin can add Medicine into specific category and also provide a brief description with a images of the medicine.</a:t>
            </a:r>
          </a:p>
          <a:p>
            <a:pPr indent="-274320"/>
            <a:r>
              <a:rPr lang="en-US" sz="2200" dirty="0">
                <a:latin typeface="Times New Roman"/>
                <a:cs typeface="Times New Roman"/>
              </a:rPr>
              <a:t>Product can be added by clicking on the option of add product present on the header of the webpage.</a:t>
            </a:r>
            <a:endParaRPr lang="en-US" sz="2200" b="0" i="0" dirty="0">
              <a:effectLst/>
              <a:latin typeface="Times New Roman"/>
              <a:cs typeface="Times New Roman"/>
            </a:endParaRPr>
          </a:p>
          <a:p>
            <a:pPr marL="0" indent="0">
              <a:buNone/>
            </a:pPr>
            <a:endParaRPr lang="en-IN"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554" y="1434208"/>
            <a:ext cx="5691810" cy="416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02" y="1434208"/>
            <a:ext cx="5832280" cy="416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r>
              <a:rPr lang="en-IN" dirty="0"/>
              <a:t>Product Controller</a:t>
            </a:r>
          </a:p>
          <a:p>
            <a:pPr marL="0" indent="0">
              <a:buNone/>
            </a:pPr>
            <a:r>
              <a:rPr lang="en-IN" dirty="0"/>
              <a:t>1.Adding products</a:t>
            </a:r>
          </a:p>
          <a:p>
            <a:pPr marL="0" indent="0">
              <a:buNone/>
            </a:pPr>
            <a:endParaRPr lang="en-IN" dirty="0"/>
          </a:p>
          <a:p>
            <a:pPr marL="0" indent="0">
              <a:buNone/>
            </a:pPr>
            <a:endParaRPr lang="en-IN" dirty="0"/>
          </a:p>
        </p:txBody>
      </p:sp>
      <p:pic>
        <p:nvPicPr>
          <p:cNvPr id="5" name="Picture 4"/>
          <p:cNvPicPr/>
          <p:nvPr/>
        </p:nvPicPr>
        <p:blipFill>
          <a:blip r:embed="rId2"/>
          <a:stretch>
            <a:fillRect/>
          </a:stretch>
        </p:blipFill>
        <p:spPr>
          <a:xfrm>
            <a:off x="1958035" y="3058008"/>
            <a:ext cx="8068559" cy="3112204"/>
          </a:xfrm>
          <a:prstGeom prst="rect">
            <a:avLst/>
          </a:prstGeom>
        </p:spPr>
      </p:pic>
    </p:spTree>
    <p:extLst>
      <p:ext uri="{BB962C8B-B14F-4D97-AF65-F5344CB8AC3E}">
        <p14:creationId xmlns:p14="http://schemas.microsoft.com/office/powerpoint/2010/main" val="25947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6" name="Rectangle 95">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a:normAutofit/>
          </a:bodyPr>
          <a:lstStyle/>
          <a:p>
            <a:br>
              <a:rPr lang="en-US" sz="2800" b="1" dirty="0">
                <a:latin typeface="Times New Roman" panose="02020603050405020304" pitchFamily="18" charset="0"/>
                <a:cs typeface="Times New Roman" panose="02020603050405020304" pitchFamily="18" charset="0"/>
              </a:rPr>
            </a:br>
            <a:r>
              <a:rPr lang="en-US" sz="2800" b="1" dirty="0">
                <a:latin typeface="Times New Roman"/>
                <a:cs typeface="Times New Roman"/>
              </a:rPr>
              <a:t>GROUP  6  : PROJECT MEMBERS</a:t>
            </a:r>
            <a:br>
              <a:rPr lang="en-US" sz="2800" b="1" dirty="0">
                <a:latin typeface="Cooper Black" panose="0208090404030B020404" pitchFamily="18" charset="0"/>
                <a:cs typeface="Times New Roman" panose="02020603050405020304" pitchFamily="18" charset="0"/>
              </a:rPr>
            </a:br>
            <a:endParaRPr lang="en-IN" sz="2800" dirty="0"/>
          </a:p>
        </p:txBody>
      </p:sp>
      <p:sp>
        <p:nvSpPr>
          <p:cNvPr id="97" name="Rectangle 96">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8" name="Content Placeholder 2"/>
          <p:cNvSpPr>
            <a:spLocks noGrp="1"/>
          </p:cNvSpPr>
          <p:nvPr>
            <p:ph idx="1"/>
          </p:nvPr>
        </p:nvSpPr>
        <p:spPr>
          <a:xfrm>
            <a:off x="1056192" y="2556916"/>
            <a:ext cx="10227504" cy="3030068"/>
          </a:xfrm>
        </p:spPr>
        <p:txBody>
          <a:bodyPr vert="horz" lIns="91440" tIns="45720" rIns="91440" bIns="45720" rtlCol="0" anchor="t">
            <a:noAutofit/>
          </a:bodyPr>
          <a:lstStyle/>
          <a:p>
            <a:pPr marL="457200" indent="-457200">
              <a:buAutoNum type="arabicPeriod"/>
            </a:pPr>
            <a:endParaRPr lang="en-IN" sz="1100" b="0" i="0" dirty="0">
              <a:effectLst/>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Krishna Vamsi Mosalikanti </a:t>
            </a:r>
            <a:endParaRPr lang="en-IN" sz="1600" i="0" dirty="0">
              <a:effectLst/>
              <a:latin typeface="Times New Roman"/>
              <a:cs typeface="Times New Roman"/>
            </a:endParaRPr>
          </a:p>
          <a:p>
            <a:pPr marL="457200" indent="-457200">
              <a:buAutoNum type="arabicPeriod"/>
            </a:pPr>
            <a:r>
              <a:rPr lang="en-IN" sz="1600" dirty="0">
                <a:latin typeface="Times New Roman"/>
                <a:cs typeface="Times New Roman"/>
              </a:rPr>
              <a:t>Vasanth X</a:t>
            </a:r>
          </a:p>
          <a:p>
            <a:pPr marL="457200" indent="-457200">
              <a:buAutoNum type="arabicPeriod"/>
            </a:pPr>
            <a:r>
              <a:rPr lang="en-IN" sz="1600" dirty="0">
                <a:latin typeface="Times New Roman"/>
                <a:cs typeface="Times New Roman"/>
              </a:rPr>
              <a:t>Girish Kishor Waykole</a:t>
            </a:r>
            <a:endParaRPr lang="en-IN" sz="1600" b="0" i="0" dirty="0">
              <a:effectLst/>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Gangavarapu Akhila</a:t>
            </a:r>
            <a:endParaRPr lang="en-IN" sz="1600" dirty="0">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Naveen B</a:t>
            </a:r>
            <a:endParaRPr lang="en-IN" sz="1600" dirty="0">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Mansi Pandey</a:t>
            </a:r>
            <a:endParaRPr lang="en-IN" sz="1600" dirty="0">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Uppalapati Tarun Satya Kumar</a:t>
            </a:r>
            <a:endParaRPr lang="en-IN" sz="1600" dirty="0">
              <a:latin typeface="Times New Roman" panose="02020603050405020304" pitchFamily="18" charset="0"/>
              <a:cs typeface="Times New Roman" panose="02020603050405020304" pitchFamily="18" charset="0"/>
            </a:endParaRPr>
          </a:p>
          <a:p>
            <a:pPr marL="457200" indent="-457200">
              <a:buAutoNum type="arabicPeriod"/>
            </a:pPr>
            <a:r>
              <a:rPr lang="en-IN" sz="1600" dirty="0">
                <a:latin typeface="Times New Roman"/>
                <a:cs typeface="Times New Roman"/>
              </a:rPr>
              <a:t>Marampudi Narasimha Raju</a:t>
            </a:r>
            <a:endParaRPr lang="en-IN" sz="1600" dirty="0">
              <a:latin typeface="Times New Roman" panose="02020603050405020304" pitchFamily="18" charset="0"/>
              <a:cs typeface="Times New Roman" panose="02020603050405020304" pitchFamily="18" charset="0"/>
            </a:endParaRPr>
          </a:p>
          <a:p>
            <a:pPr marL="457200" indent="-457200">
              <a:buAutoNum type="arabicPeriod"/>
            </a:pPr>
            <a:endParaRPr lang="en-IN" sz="1100" dirty="0">
              <a:latin typeface="Times New Roman" panose="02020603050405020304" pitchFamily="18" charset="0"/>
              <a:cs typeface="Times New Roman" panose="02020603050405020304" pitchFamily="18" charset="0"/>
            </a:endParaRPr>
          </a:p>
          <a:p>
            <a:pPr marL="0" indent="0">
              <a:buNone/>
            </a:pPr>
            <a:endParaRPr lang="en-IN" sz="1100" dirty="0">
              <a:latin typeface="Times New Roman" panose="02020603050405020304" pitchFamily="18" charset="0"/>
              <a:cs typeface="Times New Roman" panose="02020603050405020304" pitchFamily="18" charset="0"/>
            </a:endParaRPr>
          </a:p>
          <a:p>
            <a:pPr marL="0" indent="0">
              <a:buNone/>
            </a:pP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204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ADMIN MODULE : RAJU </a:t>
            </a:r>
          </a:p>
        </p:txBody>
      </p:sp>
      <p:sp>
        <p:nvSpPr>
          <p:cNvPr id="3" name="Content Placeholder 2"/>
          <p:cNvSpPr>
            <a:spLocks noGrp="1"/>
          </p:cNvSpPr>
          <p:nvPr>
            <p:ph idx="1"/>
          </p:nvPr>
        </p:nvSpPr>
        <p:spPr/>
        <p:txBody>
          <a:bodyPr/>
          <a:lstStyle/>
          <a:p>
            <a:pPr algn="just"/>
            <a:r>
              <a:rPr lang="en-US" sz="2000" dirty="0">
                <a:solidFill>
                  <a:schemeClr val="tx1">
                    <a:alpha val="85000"/>
                  </a:schemeClr>
                </a:solidFill>
                <a:latin typeface="Times New Roman" panose="02020603050405020304" pitchFamily="18" charset="0"/>
                <a:cs typeface="Times New Roman" panose="02020603050405020304" pitchFamily="18" charset="0"/>
              </a:rPr>
              <a:t>Update </a:t>
            </a: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-Product</a:t>
            </a:r>
          </a:p>
          <a:p>
            <a:pPr indent="-274320" algn="just"/>
            <a:endParaRPr lang="en-US" sz="2000" dirty="0">
              <a:solidFill>
                <a:schemeClr val="tx1">
                  <a:alpha val="85000"/>
                </a:schemeClr>
              </a:solidFill>
              <a:latin typeface="Times New Roman" panose="02020603050405020304" pitchFamily="18" charset="0"/>
              <a:cs typeface="Times New Roman" panose="02020603050405020304" pitchFamily="18" charset="0"/>
            </a:endParaRPr>
          </a:p>
          <a:p>
            <a:pPr indent="-274320"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The admin has the authority to </a:t>
            </a:r>
            <a:r>
              <a:rPr lang="en-US" sz="2000" dirty="0">
                <a:solidFill>
                  <a:schemeClr val="tx1">
                    <a:alpha val="85000"/>
                  </a:schemeClr>
                </a:solidFill>
                <a:latin typeface="Times New Roman" panose="02020603050405020304" pitchFamily="18" charset="0"/>
                <a:cs typeface="Times New Roman" panose="02020603050405020304" pitchFamily="18" charset="0"/>
              </a:rPr>
              <a:t>Update The product</a:t>
            </a: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 i.e.., the admin can Update the price of the medicine if he wish to and also the image and medicine use can be updated using this functionality in the website.</a:t>
            </a:r>
          </a:p>
          <a:p>
            <a:pPr indent="-274320" algn="just"/>
            <a:r>
              <a:rPr lang="en-US" sz="2000" dirty="0">
                <a:solidFill>
                  <a:schemeClr val="tx1">
                    <a:alpha val="85000"/>
                  </a:schemeClr>
                </a:solidFill>
                <a:latin typeface="Times New Roman" panose="02020603050405020304" pitchFamily="18" charset="0"/>
                <a:cs typeface="Times New Roman" panose="02020603050405020304" pitchFamily="18" charset="0"/>
              </a:rPr>
              <a:t>Product can be updated  by clicking on the option of update product present below the image of the product.</a:t>
            </a:r>
          </a:p>
          <a:p>
            <a:pPr indent="-274320"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Once you click on Update a Page will open where you can enter new price, new image or new description of the medicine.</a:t>
            </a:r>
          </a:p>
          <a:p>
            <a:pPr marL="0" indent="0">
              <a:buNone/>
            </a:pPr>
            <a:endParaRPr lang="en-IN" dirty="0"/>
          </a:p>
        </p:txBody>
      </p:sp>
    </p:spTree>
    <p:extLst>
      <p:ext uri="{BB962C8B-B14F-4D97-AF65-F5344CB8AC3E}">
        <p14:creationId xmlns:p14="http://schemas.microsoft.com/office/powerpoint/2010/main" val="75933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10" y="1887149"/>
            <a:ext cx="5224006" cy="412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283" y="1887151"/>
            <a:ext cx="5907820" cy="412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148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3. Updating product details</a:t>
            </a:r>
          </a:p>
          <a:p>
            <a:pPr marL="0" indent="0">
              <a:buNone/>
            </a:pPr>
            <a:endParaRPr lang="en-IN" dirty="0"/>
          </a:p>
          <a:p>
            <a:pPr marL="0" indent="0">
              <a:buNone/>
            </a:pPr>
            <a:endParaRPr lang="en-IN" dirty="0"/>
          </a:p>
        </p:txBody>
      </p:sp>
      <p:pic>
        <p:nvPicPr>
          <p:cNvPr id="5" name="Picture 4"/>
          <p:cNvPicPr/>
          <p:nvPr/>
        </p:nvPicPr>
        <p:blipFill>
          <a:blip r:embed="rId2"/>
          <a:stretch>
            <a:fillRect/>
          </a:stretch>
        </p:blipFill>
        <p:spPr>
          <a:xfrm>
            <a:off x="1606163" y="2464117"/>
            <a:ext cx="8762338" cy="3586826"/>
          </a:xfrm>
          <a:prstGeom prst="rect">
            <a:avLst/>
          </a:prstGeom>
        </p:spPr>
      </p:pic>
    </p:spTree>
    <p:extLst>
      <p:ext uri="{BB962C8B-B14F-4D97-AF65-F5344CB8AC3E}">
        <p14:creationId xmlns:p14="http://schemas.microsoft.com/office/powerpoint/2010/main" val="3484383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ADMIN MODULE : VASANTH</a:t>
            </a:r>
          </a:p>
        </p:txBody>
      </p:sp>
      <p:sp>
        <p:nvSpPr>
          <p:cNvPr id="3" name="Content Placeholder 2"/>
          <p:cNvSpPr>
            <a:spLocks noGrp="1"/>
          </p:cNvSpPr>
          <p:nvPr>
            <p:ph idx="1"/>
          </p:nvPr>
        </p:nvSpPr>
        <p:spPr/>
        <p:txBody>
          <a:bodyPr/>
          <a:lstStyle/>
          <a:p>
            <a:pPr algn="just"/>
            <a:r>
              <a:rPr lang="en-US" sz="2000">
                <a:solidFill>
                  <a:schemeClr val="tx1">
                    <a:alpha val="85000"/>
                  </a:schemeClr>
                </a:solidFill>
                <a:latin typeface="Times New Roman" panose="02020603050405020304" pitchFamily="18" charset="0"/>
                <a:cs typeface="Times New Roman" panose="02020603050405020304" pitchFamily="18" charset="0"/>
              </a:rPr>
              <a:t>Display </a:t>
            </a:r>
            <a:r>
              <a:rPr lang="en-US" sz="2000" dirty="0">
                <a:solidFill>
                  <a:schemeClr val="tx1">
                    <a:alpha val="85000"/>
                  </a:schemeClr>
                </a:solidFill>
                <a:latin typeface="Times New Roman" panose="02020603050405020304" pitchFamily="18" charset="0"/>
                <a:cs typeface="Times New Roman" panose="02020603050405020304" pitchFamily="18" charset="0"/>
              </a:rPr>
              <a:t>P</a:t>
            </a:r>
            <a:r>
              <a:rPr lang="en-US" sz="2000">
                <a:solidFill>
                  <a:schemeClr val="tx1">
                    <a:alpha val="85000"/>
                  </a:schemeClr>
                </a:solidFill>
                <a:latin typeface="Times New Roman" panose="02020603050405020304" pitchFamily="18" charset="0"/>
                <a:cs typeface="Times New Roman" panose="02020603050405020304" pitchFamily="18" charset="0"/>
              </a:rPr>
              <a:t>roduct</a:t>
            </a:r>
            <a:r>
              <a:rPr lang="en-US" sz="2000" dirty="0">
                <a:solidFill>
                  <a:schemeClr val="tx1">
                    <a:alpha val="85000"/>
                  </a:schemeClr>
                </a:solidFill>
                <a:latin typeface="Times New Roman" panose="02020603050405020304" pitchFamily="18" charset="0"/>
                <a:cs typeface="Times New Roman" panose="02020603050405020304" pitchFamily="18" charset="0"/>
              </a:rPr>
              <a:t>, Delete </a:t>
            </a: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-Product</a:t>
            </a:r>
          </a:p>
          <a:p>
            <a:pPr indent="-274320" algn="just"/>
            <a:endParaRPr lang="en-US" sz="2000" dirty="0">
              <a:solidFill>
                <a:schemeClr val="tx1">
                  <a:alpha val="85000"/>
                </a:schemeClr>
              </a:solidFill>
              <a:latin typeface="Times New Roman" panose="02020603050405020304" pitchFamily="18" charset="0"/>
              <a:cs typeface="Times New Roman" panose="02020603050405020304" pitchFamily="18" charset="0"/>
            </a:endParaRPr>
          </a:p>
          <a:p>
            <a:pPr indent="-274320"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The admin has the authority to </a:t>
            </a:r>
            <a:r>
              <a:rPr lang="en-US" sz="2000" dirty="0">
                <a:solidFill>
                  <a:schemeClr val="tx1">
                    <a:alpha val="85000"/>
                  </a:schemeClr>
                </a:solidFill>
                <a:latin typeface="Times New Roman" panose="02020603050405020304" pitchFamily="18" charset="0"/>
                <a:cs typeface="Times New Roman" panose="02020603050405020304" pitchFamily="18" charset="0"/>
              </a:rPr>
              <a:t>Delete The product</a:t>
            </a: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 i.e.., the admin can Delete the product if the product becomes out of stock.</a:t>
            </a:r>
          </a:p>
          <a:p>
            <a:pPr indent="-274320" algn="just"/>
            <a:r>
              <a:rPr lang="en-US" sz="2000" dirty="0">
                <a:solidFill>
                  <a:schemeClr val="tx1">
                    <a:alpha val="85000"/>
                  </a:schemeClr>
                </a:solidFill>
                <a:latin typeface="Times New Roman" panose="02020603050405020304" pitchFamily="18" charset="0"/>
                <a:cs typeface="Times New Roman" panose="02020603050405020304" pitchFamily="18" charset="0"/>
              </a:rPr>
              <a:t>Product can be deleted just by clicking on the delete option present in front of each medicine .</a:t>
            </a:r>
          </a:p>
          <a:p>
            <a:pPr indent="-274320"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Once you click on Delete option the product gets deleted and does not get displayed in the all product webpage.</a:t>
            </a:r>
            <a:endParaRPr lang="en-IN" dirty="0"/>
          </a:p>
        </p:txBody>
      </p:sp>
    </p:spTree>
    <p:extLst>
      <p:ext uri="{BB962C8B-B14F-4D97-AF65-F5344CB8AC3E}">
        <p14:creationId xmlns:p14="http://schemas.microsoft.com/office/powerpoint/2010/main" val="1151371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595" y="555450"/>
            <a:ext cx="10515600" cy="4190323"/>
          </a:xfrm>
        </p:spPr>
        <p:txBody>
          <a:bodyPr/>
          <a:lstStyle/>
          <a:p>
            <a:pPr algn="just"/>
            <a:r>
              <a:rPr lang="en-US" dirty="0"/>
              <a:t>Here we tried to delete the medicine Dolo 65 by clicking on the delete option in front of this image and it got deleted and is no more displayed in the list of medicine.</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1" y="2099278"/>
            <a:ext cx="5788549" cy="4588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64" y="2099278"/>
            <a:ext cx="5691810" cy="458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88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5. Delete Product by ID</a:t>
            </a:r>
          </a:p>
          <a:p>
            <a:pPr marL="0" indent="0">
              <a:buNone/>
            </a:pPr>
            <a:endParaRPr lang="en-IN" dirty="0"/>
          </a:p>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43" y="2950003"/>
            <a:ext cx="11084118" cy="207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2631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ADMIN MODULE : TARUN</a:t>
            </a:r>
          </a:p>
        </p:txBody>
      </p:sp>
      <p:sp>
        <p:nvSpPr>
          <p:cNvPr id="3" name="Content Placeholder 2"/>
          <p:cNvSpPr>
            <a:spLocks noGrp="1"/>
          </p:cNvSpPr>
          <p:nvPr>
            <p:ph idx="1"/>
          </p:nvPr>
        </p:nvSpPr>
        <p:spPr/>
        <p:txBody>
          <a:bodyPr>
            <a:normAutofit/>
          </a:bodyPr>
          <a:lstStyle/>
          <a:p>
            <a:pPr algn="just"/>
            <a:r>
              <a:rPr lang="en-US" sz="2000" dirty="0">
                <a:solidFill>
                  <a:schemeClr val="tx1">
                    <a:alpha val="85000"/>
                  </a:schemeClr>
                </a:solidFill>
                <a:latin typeface="Times New Roman" panose="02020603050405020304" pitchFamily="18" charset="0"/>
                <a:cs typeface="Times New Roman" panose="02020603050405020304" pitchFamily="18" charset="0"/>
              </a:rPr>
              <a:t>View-User</a:t>
            </a:r>
          </a:p>
          <a:p>
            <a:pPr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Delete - User</a:t>
            </a:r>
          </a:p>
          <a:p>
            <a:pPr indent="-274320" algn="just"/>
            <a:endParaRPr lang="en-US" sz="2000" dirty="0">
              <a:solidFill>
                <a:schemeClr val="tx1">
                  <a:alpha val="85000"/>
                </a:schemeClr>
              </a:solidFill>
              <a:latin typeface="Times New Roman" panose="02020603050405020304" pitchFamily="18" charset="0"/>
              <a:cs typeface="Times New Roman" panose="02020603050405020304" pitchFamily="18" charset="0"/>
            </a:endParaRPr>
          </a:p>
          <a:p>
            <a:pPr indent="-274320" algn="just"/>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The admin has the authority to View all the users and also delete users according to his preference.</a:t>
            </a:r>
          </a:p>
          <a:p>
            <a:pPr indent="-274320" algn="just"/>
            <a:r>
              <a:rPr lang="en-US" sz="2000" dirty="0">
                <a:solidFill>
                  <a:schemeClr val="tx1">
                    <a:alpha val="85000"/>
                  </a:schemeClr>
                </a:solidFill>
                <a:latin typeface="Times New Roman" panose="02020603050405020304" pitchFamily="18" charset="0"/>
                <a:cs typeface="Times New Roman" panose="02020603050405020304" pitchFamily="18" charset="0"/>
              </a:rPr>
              <a:t>Admin just have to click on the View user present on the above header, he will then get a list of all the users.</a:t>
            </a:r>
          </a:p>
          <a:p>
            <a:pPr indent="-274320" algn="just"/>
            <a:r>
              <a:rPr lang="en-US" sz="2000" dirty="0">
                <a:latin typeface="Times New Roman" pitchFamily="18" charset="0"/>
                <a:cs typeface="Times New Roman" pitchFamily="18" charset="0"/>
              </a:rPr>
              <a:t>There is an option of delete present in front of each user by clicking on that user can be deleted.</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84673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12" y="1499139"/>
            <a:ext cx="5335326" cy="458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178" y="1499139"/>
            <a:ext cx="5438823" cy="455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44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5. Deleting user by Email Id</a:t>
            </a:r>
          </a:p>
          <a:p>
            <a:pPr marL="0" indent="0">
              <a:buNone/>
            </a:pPr>
            <a:endParaRPr lang="en-IN" dirty="0"/>
          </a:p>
        </p:txBody>
      </p:sp>
      <p:pic>
        <p:nvPicPr>
          <p:cNvPr id="5" name="Picture 4"/>
          <p:cNvPicPr/>
          <p:nvPr/>
        </p:nvPicPr>
        <p:blipFill>
          <a:blip r:embed="rId2"/>
          <a:stretch>
            <a:fillRect/>
          </a:stretch>
        </p:blipFill>
        <p:spPr>
          <a:xfrm>
            <a:off x="1685677" y="3027680"/>
            <a:ext cx="7276078" cy="2045252"/>
          </a:xfrm>
          <a:prstGeom prst="rect">
            <a:avLst/>
          </a:prstGeom>
        </p:spPr>
      </p:pic>
    </p:spTree>
    <p:extLst>
      <p:ext uri="{BB962C8B-B14F-4D97-AF65-F5344CB8AC3E}">
        <p14:creationId xmlns:p14="http://schemas.microsoft.com/office/powerpoint/2010/main" val="1698129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4.Finding all user</a:t>
            </a:r>
          </a:p>
          <a:p>
            <a:pPr marL="0" indent="0">
              <a:buNone/>
            </a:pPr>
            <a:endParaRPr lang="en-IN" dirty="0"/>
          </a:p>
        </p:txBody>
      </p:sp>
      <p:pic>
        <p:nvPicPr>
          <p:cNvPr id="5" name="Picture 4"/>
          <p:cNvPicPr/>
          <p:nvPr/>
        </p:nvPicPr>
        <p:blipFill>
          <a:blip r:embed="rId2"/>
          <a:stretch>
            <a:fillRect/>
          </a:stretch>
        </p:blipFill>
        <p:spPr>
          <a:xfrm>
            <a:off x="1950086" y="2402273"/>
            <a:ext cx="7742554" cy="3481692"/>
          </a:xfrm>
          <a:prstGeom prst="rect">
            <a:avLst/>
          </a:prstGeom>
        </p:spPr>
      </p:pic>
    </p:spTree>
    <p:extLst>
      <p:ext uri="{BB962C8B-B14F-4D97-AF65-F5344CB8AC3E}">
        <p14:creationId xmlns:p14="http://schemas.microsoft.com/office/powerpoint/2010/main" val="15101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1" y="762001"/>
            <a:ext cx="3071664" cy="5765409"/>
          </a:xfrm>
        </p:spPr>
        <p:txBody>
          <a:bodyPr anchor="t">
            <a:normAutofit/>
          </a:bodyPr>
          <a:lstStyle/>
          <a:p>
            <a:r>
              <a:rPr lang="en-IN" sz="4000" dirty="0">
                <a:latin typeface="Times New Roman"/>
                <a:cs typeface="Times New Roman"/>
              </a:rPr>
              <a:t>CONTENTS</a:t>
            </a:r>
          </a:p>
        </p:txBody>
      </p:sp>
      <p:sp>
        <p:nvSpPr>
          <p:cNvPr id="17" name="Content Placeholder 2"/>
          <p:cNvSpPr>
            <a:spLocks noGrp="1"/>
          </p:cNvSpPr>
          <p:nvPr>
            <p:ph idx="1"/>
          </p:nvPr>
        </p:nvSpPr>
        <p:spPr>
          <a:xfrm>
            <a:off x="846927" y="1524002"/>
            <a:ext cx="10716541" cy="4520452"/>
          </a:xfrm>
        </p:spPr>
        <p:txBody>
          <a:bodyPr anchor="t">
            <a:normAutofit/>
          </a:bodyPr>
          <a:lstStyle/>
          <a:p>
            <a:r>
              <a:rPr lang="en-GB" sz="2000" dirty="0">
                <a:latin typeface="Times New Roman" panose="02020603050405020304" pitchFamily="18" charset="0"/>
                <a:cs typeface="Times New Roman" panose="02020603050405020304" pitchFamily="18" charset="0"/>
              </a:rPr>
              <a:t>Abstract</a:t>
            </a:r>
          </a:p>
          <a:p>
            <a:r>
              <a:rPr lang="en-GB" sz="2000" dirty="0">
                <a:latin typeface="Times New Roman" panose="02020603050405020304" pitchFamily="18" charset="0"/>
                <a:cs typeface="Times New Roman" panose="02020603050405020304" pitchFamily="18" charset="0"/>
              </a:rPr>
              <a:t>Introduction</a:t>
            </a:r>
          </a:p>
          <a:p>
            <a:r>
              <a:rPr lang="en-GB" sz="2000" dirty="0">
                <a:latin typeface="Times New Roman" panose="02020603050405020304" pitchFamily="18" charset="0"/>
                <a:cs typeface="Times New Roman" panose="02020603050405020304" pitchFamily="18" charset="0"/>
              </a:rPr>
              <a:t>Proposed system</a:t>
            </a:r>
          </a:p>
          <a:p>
            <a:r>
              <a:rPr lang="en-GB" sz="2000" dirty="0">
                <a:latin typeface="Times New Roman" panose="02020603050405020304" pitchFamily="18" charset="0"/>
                <a:cs typeface="Times New Roman" panose="02020603050405020304" pitchFamily="18" charset="0"/>
              </a:rPr>
              <a:t>Technology used</a:t>
            </a:r>
          </a:p>
          <a:p>
            <a:r>
              <a:rPr lang="en-GB" sz="2000" dirty="0">
                <a:latin typeface="Times New Roman" panose="02020603050405020304" pitchFamily="18" charset="0"/>
                <a:cs typeface="Times New Roman" panose="02020603050405020304" pitchFamily="18" charset="0"/>
              </a:rPr>
              <a:t>Environment</a:t>
            </a:r>
          </a:p>
          <a:p>
            <a:r>
              <a:rPr lang="en-GB" sz="2000" dirty="0">
                <a:latin typeface="Times New Roman" panose="02020603050405020304" pitchFamily="18" charset="0"/>
                <a:cs typeface="Times New Roman" panose="02020603050405020304" pitchFamily="18" charset="0"/>
              </a:rPr>
              <a:t>Modules and Output</a:t>
            </a:r>
          </a:p>
          <a:p>
            <a:r>
              <a:rPr lang="en-GB" sz="2000" dirty="0">
                <a:latin typeface="Times New Roman" panose="02020603050405020304" pitchFamily="18" charset="0"/>
                <a:cs typeface="Times New Roman" panose="02020603050405020304" pitchFamily="18" charset="0"/>
              </a:rPr>
              <a:t>Advantages</a:t>
            </a:r>
          </a:p>
          <a:p>
            <a:r>
              <a:rPr lang="en-GB" sz="2000" dirty="0">
                <a:latin typeface="Times New Roman" panose="02020603050405020304" pitchFamily="18" charset="0"/>
                <a:cs typeface="Times New Roman" panose="02020603050405020304" pitchFamily="18" charset="0"/>
              </a:rPr>
              <a:t>Conclusion</a:t>
            </a:r>
          </a:p>
          <a:p>
            <a:r>
              <a:rPr lang="en-GB" sz="2000" dirty="0">
                <a:latin typeface="Times New Roman" panose="02020603050405020304" pitchFamily="18" charset="0"/>
                <a:cs typeface="Times New Roman" panose="02020603050405020304" pitchFamily="18" charset="0"/>
              </a:rPr>
              <a:t>Future Scope</a:t>
            </a:r>
          </a:p>
          <a:p>
            <a:r>
              <a:rPr lang="en-GB" sz="2000" dirty="0">
                <a:latin typeface="Times New Roman" panose="02020603050405020304" pitchFamily="18" charset="0"/>
                <a:cs typeface="Times New Roman" panose="02020603050405020304" pitchFamily="18" charset="0"/>
              </a:rPr>
              <a:t>References</a:t>
            </a:r>
          </a:p>
          <a:p>
            <a:endParaRPr lang="en-IN" sz="2000" dirty="0"/>
          </a:p>
        </p:txBody>
      </p:sp>
    </p:spTree>
    <p:extLst>
      <p:ext uri="{BB962C8B-B14F-4D97-AF65-F5344CB8AC3E}">
        <p14:creationId xmlns:p14="http://schemas.microsoft.com/office/powerpoint/2010/main" val="3967747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USER MODULE : NAVEEN</a:t>
            </a:r>
          </a:p>
        </p:txBody>
      </p:sp>
      <p:sp>
        <p:nvSpPr>
          <p:cNvPr id="3" name="Content Placeholder 2"/>
          <p:cNvSpPr>
            <a:spLocks noGrp="1"/>
          </p:cNvSpPr>
          <p:nvPr>
            <p:ph idx="1"/>
          </p:nvPr>
        </p:nvSpPr>
        <p:spPr/>
        <p:txBody>
          <a:bodyPr/>
          <a:lstStyle/>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User- Registration</a:t>
            </a:r>
          </a:p>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User - Login</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User have to register himself by clicking on register here option from the homepage.</a:t>
            </a:r>
          </a:p>
          <a:p>
            <a:pPr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After User clicks on Register a form opens and user fills it and get registered.</a:t>
            </a:r>
          </a:p>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User can then log in using registered email id and password.</a:t>
            </a:r>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53" y="1264257"/>
            <a:ext cx="6028399" cy="4471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569" y="1264257"/>
            <a:ext cx="5272214" cy="441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B2738-8D4B-8742-96E0-EE385E03161B}"/>
              </a:ext>
            </a:extLst>
          </p:cNvPr>
          <p:cNvPicPr>
            <a:picLocks noChangeAspect="1"/>
          </p:cNvPicPr>
          <p:nvPr/>
        </p:nvPicPr>
        <p:blipFill>
          <a:blip r:embed="rId2"/>
          <a:stretch>
            <a:fillRect/>
          </a:stretch>
        </p:blipFill>
        <p:spPr>
          <a:xfrm>
            <a:off x="364490" y="1524821"/>
            <a:ext cx="5731510" cy="3223895"/>
          </a:xfrm>
          <a:prstGeom prst="rect">
            <a:avLst/>
          </a:prstGeom>
        </p:spPr>
      </p:pic>
      <p:pic>
        <p:nvPicPr>
          <p:cNvPr id="3" name="Picture 2">
            <a:extLst>
              <a:ext uri="{FF2B5EF4-FFF2-40B4-BE49-F238E27FC236}">
                <a16:creationId xmlns:a16="http://schemas.microsoft.com/office/drawing/2014/main" id="{243E0C9D-5A81-04C2-2C9B-970DB6F6C417}"/>
              </a:ext>
            </a:extLst>
          </p:cNvPr>
          <p:cNvPicPr>
            <a:picLocks noChangeAspect="1"/>
          </p:cNvPicPr>
          <p:nvPr/>
        </p:nvPicPr>
        <p:blipFill>
          <a:blip r:embed="rId3"/>
          <a:stretch>
            <a:fillRect/>
          </a:stretch>
        </p:blipFill>
        <p:spPr>
          <a:xfrm>
            <a:off x="6341090" y="1524821"/>
            <a:ext cx="5731510" cy="3223895"/>
          </a:xfrm>
          <a:prstGeom prst="rect">
            <a:avLst/>
          </a:prstGeom>
        </p:spPr>
      </p:pic>
      <p:sp>
        <p:nvSpPr>
          <p:cNvPr id="4" name="TextBox 3">
            <a:extLst>
              <a:ext uri="{FF2B5EF4-FFF2-40B4-BE49-F238E27FC236}">
                <a16:creationId xmlns:a16="http://schemas.microsoft.com/office/drawing/2014/main" id="{5D05F3BE-99DE-62D7-9B01-81EA974A4115}"/>
              </a:ext>
            </a:extLst>
          </p:cNvPr>
          <p:cNvSpPr txBox="1"/>
          <p:nvPr/>
        </p:nvSpPr>
        <p:spPr>
          <a:xfrm>
            <a:off x="527901" y="679426"/>
            <a:ext cx="11340445" cy="477054"/>
          </a:xfrm>
          <a:prstGeom prst="rect">
            <a:avLst/>
          </a:prstGeom>
          <a:noFill/>
        </p:spPr>
        <p:txBody>
          <a:bodyPr wrap="square" rtlCol="0">
            <a:spAutoFit/>
          </a:bodyPr>
          <a:lstStyle/>
          <a:p>
            <a:r>
              <a:rPr lang="en-US" sz="2500" dirty="0"/>
              <a:t>User registration</a:t>
            </a:r>
            <a:endParaRPr lang="en-IN" sz="2500" dirty="0"/>
          </a:p>
        </p:txBody>
      </p:sp>
    </p:spTree>
    <p:extLst>
      <p:ext uri="{BB962C8B-B14F-4D97-AF65-F5344CB8AC3E}">
        <p14:creationId xmlns:p14="http://schemas.microsoft.com/office/powerpoint/2010/main" val="157192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2.Login as user </a:t>
            </a:r>
          </a:p>
          <a:p>
            <a:endParaRPr lang="en-IN" dirty="0"/>
          </a:p>
        </p:txBody>
      </p:sp>
      <p:pic>
        <p:nvPicPr>
          <p:cNvPr id="6" name="Picture 5"/>
          <p:cNvPicPr/>
          <p:nvPr/>
        </p:nvPicPr>
        <p:blipFill>
          <a:blip r:embed="rId2"/>
          <a:stretch>
            <a:fillRect/>
          </a:stretch>
        </p:blipFill>
        <p:spPr>
          <a:xfrm>
            <a:off x="1767204" y="2558125"/>
            <a:ext cx="8577443" cy="3564379"/>
          </a:xfrm>
          <a:prstGeom prst="rect">
            <a:avLst/>
          </a:prstGeom>
        </p:spPr>
      </p:pic>
    </p:spTree>
    <p:extLst>
      <p:ext uri="{BB962C8B-B14F-4D97-AF65-F5344CB8AC3E}">
        <p14:creationId xmlns:p14="http://schemas.microsoft.com/office/powerpoint/2010/main" val="2153119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USER MODULE : GIRISH</a:t>
            </a:r>
          </a:p>
        </p:txBody>
      </p:sp>
      <p:sp>
        <p:nvSpPr>
          <p:cNvPr id="3" name="Content Placeholder 2"/>
          <p:cNvSpPr>
            <a:spLocks noGrp="1"/>
          </p:cNvSpPr>
          <p:nvPr>
            <p:ph idx="1"/>
          </p:nvPr>
        </p:nvSpPr>
        <p:spPr/>
        <p:txBody>
          <a:bodyPr>
            <a:normAutofit/>
          </a:bodyPr>
          <a:lstStyle/>
          <a:p>
            <a:pPr indent="-274320"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Change Password, home page</a:t>
            </a:r>
            <a:endParaRPr lang="en-US" sz="2000" b="0" i="0" dirty="0">
              <a:solidFill>
                <a:schemeClr val="tx1">
                  <a:alpha val="85000"/>
                </a:schemeClr>
              </a:solidFill>
              <a:effectLst/>
              <a:latin typeface="Times New Roman" panose="02020603050405020304" pitchFamily="18" charset="0"/>
              <a:cs typeface="Times New Roman" panose="02020603050405020304" pitchFamily="18" charset="0"/>
            </a:endParaRPr>
          </a:p>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User - Logout</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User have the facility to change password too, This can be done by clicking on change password option present on the header.</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Once the user clicks on change password a form opens where you can fill the desired password and password gets changed.</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Once you click on logout you will be directed to homepage.</a:t>
            </a:r>
            <a:endParaRPr lang="en-IN" dirty="0"/>
          </a:p>
        </p:txBody>
      </p:sp>
    </p:spTree>
    <p:extLst>
      <p:ext uri="{BB962C8B-B14F-4D97-AF65-F5344CB8AC3E}">
        <p14:creationId xmlns:p14="http://schemas.microsoft.com/office/powerpoint/2010/main" val="344520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69" y="1821002"/>
            <a:ext cx="5732890" cy="411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969" y="1821002"/>
            <a:ext cx="5645426" cy="411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688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r>
              <a:rPr lang="en-IN" dirty="0"/>
              <a:t>Changing password for user</a:t>
            </a:r>
          </a:p>
          <a:p>
            <a:pPr marL="0" indent="0">
              <a:buNone/>
            </a:pPr>
            <a:endParaRPr lang="en-IN" dirty="0"/>
          </a:p>
        </p:txBody>
      </p:sp>
      <p:pic>
        <p:nvPicPr>
          <p:cNvPr id="6" name="Picture 5"/>
          <p:cNvPicPr/>
          <p:nvPr/>
        </p:nvPicPr>
        <p:blipFill>
          <a:blip r:embed="rId2"/>
          <a:stretch>
            <a:fillRect/>
          </a:stretch>
        </p:blipFill>
        <p:spPr>
          <a:xfrm>
            <a:off x="2011680" y="2282024"/>
            <a:ext cx="7315200" cy="3514477"/>
          </a:xfrm>
          <a:prstGeom prst="rect">
            <a:avLst/>
          </a:prstGeom>
        </p:spPr>
      </p:pic>
    </p:spTree>
    <p:extLst>
      <p:ext uri="{BB962C8B-B14F-4D97-AF65-F5344CB8AC3E}">
        <p14:creationId xmlns:p14="http://schemas.microsoft.com/office/powerpoint/2010/main" val="2902391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MEDICINE MODULE :  MANSI</a:t>
            </a:r>
          </a:p>
        </p:txBody>
      </p:sp>
      <p:sp>
        <p:nvSpPr>
          <p:cNvPr id="3" name="Content Placeholder 2"/>
          <p:cNvSpPr>
            <a:spLocks noGrp="1"/>
          </p:cNvSpPr>
          <p:nvPr>
            <p:ph idx="1"/>
          </p:nvPr>
        </p:nvSpPr>
        <p:spPr/>
        <p:txBody>
          <a:bodyPr>
            <a:normAutofit/>
          </a:bodyPr>
          <a:lstStyle/>
          <a:p>
            <a:pPr indent="-274320" algn="just">
              <a:lnSpc>
                <a:spcPct val="150000"/>
              </a:lnSpc>
            </a:pPr>
            <a:r>
              <a:rPr lang="en-US" sz="2000" b="0" i="0" dirty="0">
                <a:solidFill>
                  <a:schemeClr val="tx1"/>
                </a:solidFill>
                <a:effectLst/>
                <a:latin typeface="Times New Roman" panose="02020603050405020304" pitchFamily="18" charset="0"/>
                <a:cs typeface="Times New Roman" panose="02020603050405020304" pitchFamily="18" charset="0"/>
              </a:rPr>
              <a:t>In this module, all the products are displayed based on the category like Tablets, Capsules, Injection ,Liquids, Inhaler and Drops.</a:t>
            </a:r>
          </a:p>
          <a:p>
            <a:pPr indent="-274320"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U</a:t>
            </a:r>
            <a:r>
              <a:rPr lang="en-US" sz="2000" b="0" i="0" dirty="0">
                <a:solidFill>
                  <a:schemeClr val="tx1"/>
                </a:solidFill>
                <a:effectLst/>
                <a:latin typeface="Times New Roman" panose="02020603050405020304" pitchFamily="18" charset="0"/>
                <a:cs typeface="Times New Roman" panose="02020603050405020304" pitchFamily="18" charset="0"/>
              </a:rPr>
              <a:t>ser can search and sort the products to match their need exactly.</a:t>
            </a:r>
          </a:p>
          <a:p>
            <a:pPr indent="-274320"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User can add to card the medicine whichever they want to.</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After the product is being added to cart, checkout option is enabled for user to purchase products.</a:t>
            </a:r>
          </a:p>
          <a:p>
            <a:pPr algn="just">
              <a:lnSpc>
                <a:spcPct val="150000"/>
              </a:lnSpc>
            </a:pPr>
            <a:r>
              <a:rPr lang="en-US" sz="2000" dirty="0">
                <a:solidFill>
                  <a:schemeClr val="tx1">
                    <a:alpha val="85000"/>
                  </a:schemeClr>
                </a:solidFill>
                <a:latin typeface="Times New Roman" panose="02020603050405020304" pitchFamily="18" charset="0"/>
                <a:cs typeface="Times New Roman" panose="02020603050405020304" pitchFamily="18" charset="0"/>
              </a:rPr>
              <a:t>Checkout will then redirect to payment page.</a:t>
            </a:r>
          </a:p>
          <a:p>
            <a:pPr indent="-274320" algn="just">
              <a:lnSpc>
                <a:spcPct val="150000"/>
              </a:lnSpc>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45" y="1122895"/>
            <a:ext cx="5740842" cy="4099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066" y="1105250"/>
            <a:ext cx="5383034" cy="413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281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2. Finding all products</a:t>
            </a:r>
          </a:p>
          <a:p>
            <a:pPr marL="0" indent="0">
              <a:buNone/>
            </a:pPr>
            <a:endParaRPr lang="en-IN" dirty="0"/>
          </a:p>
        </p:txBody>
      </p:sp>
      <p:pic>
        <p:nvPicPr>
          <p:cNvPr id="6" name="Picture 5"/>
          <p:cNvPicPr/>
          <p:nvPr/>
        </p:nvPicPr>
        <p:blipFill>
          <a:blip r:embed="rId2"/>
          <a:stretch>
            <a:fillRect/>
          </a:stretch>
        </p:blipFill>
        <p:spPr>
          <a:xfrm>
            <a:off x="2061402" y="2417197"/>
            <a:ext cx="8132170" cy="3538331"/>
          </a:xfrm>
          <a:prstGeom prst="rect">
            <a:avLst/>
          </a:prstGeom>
        </p:spPr>
      </p:pic>
    </p:spTree>
    <p:extLst>
      <p:ext uri="{BB962C8B-B14F-4D97-AF65-F5344CB8AC3E}">
        <p14:creationId xmlns:p14="http://schemas.microsoft.com/office/powerpoint/2010/main" val="330804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10515600" cy="1325563"/>
          </a:xfrm>
        </p:spPr>
        <p:txBody>
          <a:bodyPr>
            <a:normAutofit/>
          </a:bodyPr>
          <a:lstStyle/>
          <a:p>
            <a:r>
              <a:rPr lang="en-IN" sz="5400" dirty="0">
                <a:latin typeface="Times New Roman"/>
                <a:cs typeface="Times New Roman"/>
              </a:rPr>
              <a:t>ABSTRACT</a:t>
            </a:r>
          </a:p>
        </p:txBody>
      </p:sp>
      <p:sp>
        <p:nvSpPr>
          <p:cNvPr id="10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929384"/>
            <a:ext cx="10515600" cy="4251960"/>
          </a:xfrm>
        </p:spPr>
        <p:txBody>
          <a:bodyPr vert="horz" lIns="91440" tIns="45720" rIns="91440" bIns="45720" rtlCol="0">
            <a:normAutofit/>
          </a:bodyPr>
          <a:lstStyle/>
          <a:p>
            <a:pPr marL="1303020" lvl="1" indent="-342900"/>
            <a:r>
              <a:rPr lang="en-US" sz="2200" dirty="0">
                <a:ea typeface="+mn-lt"/>
                <a:cs typeface="+mn-lt"/>
              </a:rPr>
              <a:t>The E-Medicare web application is a proposed system that would allow Medicare beneficiaries to order their prescription medicines online. The system would be secure and easy to use, and it would provide a number of benefits for beneficiaries, including:</a:t>
            </a:r>
          </a:p>
          <a:p>
            <a:pPr marL="1303020" lvl="1" indent="-342900"/>
            <a:endParaRPr lang="en-US" sz="2200" dirty="0">
              <a:ea typeface="+mn-lt"/>
              <a:cs typeface="+mn-lt"/>
            </a:endParaRPr>
          </a:p>
          <a:p>
            <a:pPr marL="1303020" lvl="1" indent="-342900"/>
            <a:r>
              <a:rPr lang="en-US" sz="2200" dirty="0">
                <a:ea typeface="+mn-lt"/>
                <a:cs typeface="+mn-lt"/>
              </a:rPr>
              <a:t>Convenience: Beneficiaries would be able to order their medicines from the comfort of their own homes.</a:t>
            </a:r>
            <a:endParaRPr lang="en-US" sz="2200" dirty="0">
              <a:latin typeface="Calibri"/>
              <a:cs typeface="Calibri"/>
            </a:endParaRPr>
          </a:p>
          <a:p>
            <a:pPr marL="960120" lvl="1" indent="0">
              <a:buNone/>
            </a:pPr>
            <a:endParaRPr lang="en-US" sz="2200" dirty="0">
              <a:ea typeface="+mn-lt"/>
              <a:cs typeface="+mn-lt"/>
            </a:endParaRPr>
          </a:p>
          <a:p>
            <a:pPr marL="1303020" lvl="1" indent="-342900"/>
            <a:r>
              <a:rPr lang="en-US" sz="2200" dirty="0">
                <a:ea typeface="+mn-lt"/>
                <a:cs typeface="+mn-lt"/>
              </a:rPr>
              <a:t>Cost savings: Beneficiaries could potentially save money by ordering their medicines online</a:t>
            </a:r>
            <a:endParaRPr lang="en-US" sz="2200" dirty="0">
              <a:latin typeface="Calibri"/>
              <a:cs typeface="Calibri"/>
            </a:endParaRPr>
          </a:p>
          <a:p>
            <a:pPr marL="1303020" lvl="1" indent="-342900"/>
            <a:endParaRPr lang="en-US" sz="2200" dirty="0">
              <a:latin typeface="Calibri"/>
              <a:cs typeface="Calibri"/>
            </a:endParaRPr>
          </a:p>
          <a:p>
            <a:pPr marL="1303020" lvl="1" indent="-342900"/>
            <a:endParaRPr lang="en-US" sz="2200" dirty="0">
              <a:latin typeface="Times New Roman"/>
              <a:cs typeface="Times New Roman"/>
            </a:endParaRPr>
          </a:p>
        </p:txBody>
      </p:sp>
    </p:spTree>
    <p:extLst>
      <p:ext uri="{BB962C8B-B14F-4D97-AF65-F5344CB8AC3E}">
        <p14:creationId xmlns:p14="http://schemas.microsoft.com/office/powerpoint/2010/main" val="473530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POSTMAN</a:t>
            </a:r>
          </a:p>
        </p:txBody>
      </p:sp>
      <p:sp>
        <p:nvSpPr>
          <p:cNvPr id="3" name="Content Placeholder 2"/>
          <p:cNvSpPr>
            <a:spLocks noGrp="1"/>
          </p:cNvSpPr>
          <p:nvPr>
            <p:ph idx="1"/>
          </p:nvPr>
        </p:nvSpPr>
        <p:spPr/>
        <p:txBody>
          <a:bodyPr/>
          <a:lstStyle/>
          <a:p>
            <a:pPr marL="0" indent="0">
              <a:buNone/>
            </a:pPr>
            <a:r>
              <a:rPr lang="en-IN" dirty="0"/>
              <a:t>4. Find product by ID</a:t>
            </a:r>
          </a:p>
          <a:p>
            <a:pPr marL="0" indent="0">
              <a:buNone/>
            </a:pPr>
            <a:endParaRPr lang="en-IN" dirty="0"/>
          </a:p>
          <a:p>
            <a:pPr marL="0" indent="0">
              <a:buNone/>
            </a:pPr>
            <a:endParaRPr lang="en-IN" dirty="0"/>
          </a:p>
        </p:txBody>
      </p:sp>
      <p:pic>
        <p:nvPicPr>
          <p:cNvPr id="5" name="Picture 4"/>
          <p:cNvPicPr/>
          <p:nvPr/>
        </p:nvPicPr>
        <p:blipFill>
          <a:blip r:embed="rId2"/>
          <a:stretch>
            <a:fillRect/>
          </a:stretch>
        </p:blipFill>
        <p:spPr>
          <a:xfrm>
            <a:off x="1272210" y="2661906"/>
            <a:ext cx="7943988" cy="2800640"/>
          </a:xfrm>
          <a:prstGeom prst="rect">
            <a:avLst/>
          </a:prstGeom>
        </p:spPr>
      </p:pic>
    </p:spTree>
    <p:extLst>
      <p:ext uri="{BB962C8B-B14F-4D97-AF65-F5344CB8AC3E}">
        <p14:creationId xmlns:p14="http://schemas.microsoft.com/office/powerpoint/2010/main" val="263888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PAYMENT MODULE : MANSI</a:t>
            </a:r>
          </a:p>
        </p:txBody>
      </p:sp>
      <p:sp>
        <p:nvSpPr>
          <p:cNvPr id="3" name="Content Placeholder 2"/>
          <p:cNvSpPr>
            <a:spLocks noGrp="1"/>
          </p:cNvSpPr>
          <p:nvPr>
            <p:ph idx="1"/>
          </p:nvPr>
        </p:nvSpPr>
        <p:spPr/>
        <p:txBody>
          <a:bodyPr/>
          <a:lstStyle/>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User is asked to fill the card and residential details in order to confirm the order.</a:t>
            </a:r>
          </a:p>
          <a:p>
            <a:pPr indent="-274320" algn="just">
              <a:lnSpc>
                <a:spcPct val="150000"/>
              </a:lnSpc>
            </a:pPr>
            <a:r>
              <a:rPr lang="en-US" sz="2000" b="0" i="0" dirty="0">
                <a:solidFill>
                  <a:schemeClr val="tx1">
                    <a:alpha val="85000"/>
                  </a:schemeClr>
                </a:solidFill>
                <a:effectLst/>
                <a:latin typeface="Times New Roman" panose="02020603050405020304" pitchFamily="18" charset="0"/>
                <a:cs typeface="Times New Roman" panose="02020603050405020304" pitchFamily="18" charset="0"/>
              </a:rPr>
              <a:t>Then order successful message will pop up to ensure that the order is placed.</a:t>
            </a:r>
          </a:p>
          <a:p>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53" y="1070404"/>
            <a:ext cx="5414838" cy="473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600" y="1070403"/>
            <a:ext cx="5844209" cy="473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 TEST NG</a:t>
            </a:r>
          </a:p>
        </p:txBody>
      </p:sp>
      <p:sp>
        <p:nvSpPr>
          <p:cNvPr id="3" name="Content Placeholder 2"/>
          <p:cNvSpPr>
            <a:spLocks noGrp="1"/>
          </p:cNvSpPr>
          <p:nvPr>
            <p:ph idx="1"/>
          </p:nvPr>
        </p:nvSpPr>
        <p:spPr/>
        <p:txBody>
          <a:bodyPr/>
          <a:lstStyle/>
          <a:p>
            <a:r>
              <a:rPr lang="en-IN" dirty="0"/>
              <a:t>User Portal:</a:t>
            </a:r>
          </a:p>
          <a:p>
            <a:pPr marL="0" indent="0">
              <a:buNone/>
            </a:pPr>
            <a:endParaRPr lang="en-IN"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49437" y="2337683"/>
            <a:ext cx="7146207" cy="31566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TESTING – TEST NG</a:t>
            </a:r>
          </a:p>
        </p:txBody>
      </p:sp>
      <p:sp>
        <p:nvSpPr>
          <p:cNvPr id="3" name="Content Placeholder 2"/>
          <p:cNvSpPr>
            <a:spLocks noGrp="1"/>
          </p:cNvSpPr>
          <p:nvPr>
            <p:ph idx="1"/>
          </p:nvPr>
        </p:nvSpPr>
        <p:spPr/>
        <p:txBody>
          <a:bodyPr/>
          <a:lstStyle/>
          <a:p>
            <a:r>
              <a:rPr lang="en-IN" dirty="0"/>
              <a:t>Admin Portal:</a:t>
            </a:r>
          </a:p>
          <a:p>
            <a:endParaRPr lang="en-IN" dirty="0"/>
          </a:p>
          <a:p>
            <a:pPr marL="0" indent="0">
              <a:buNone/>
            </a:pPr>
            <a:endParaRPr lang="en-IN"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972074" y="2535638"/>
            <a:ext cx="7344990" cy="3292668"/>
          </a:xfrm>
          <a:prstGeom prst="rect">
            <a:avLst/>
          </a:prstGeom>
        </p:spPr>
      </p:pic>
    </p:spTree>
    <p:extLst>
      <p:ext uri="{BB962C8B-B14F-4D97-AF65-F5344CB8AC3E}">
        <p14:creationId xmlns:p14="http://schemas.microsoft.com/office/powerpoint/2010/main" val="1958822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83533" y="-897"/>
            <a:ext cx="9792471" cy="2057037"/>
          </a:xfrm>
        </p:spPr>
        <p:txBody>
          <a:bodyPr>
            <a:normAutofit/>
          </a:bodyPr>
          <a:lstStyle/>
          <a:p>
            <a:r>
              <a:rPr lang="en-IN" dirty="0">
                <a:latin typeface="Times New Roman" panose="02020603050405020304" pitchFamily="18" charset="0"/>
                <a:cs typeface="Times New Roman" panose="02020603050405020304" pitchFamily="18" charset="0"/>
              </a:rPr>
              <a:t>ADVANTAGES</a:t>
            </a:r>
          </a:p>
        </p:txBody>
      </p:sp>
      <p:sp>
        <p:nvSpPr>
          <p:cNvPr id="3" name="Content Placeholder 2"/>
          <p:cNvSpPr>
            <a:spLocks noGrp="1"/>
          </p:cNvSpPr>
          <p:nvPr>
            <p:ph idx="1"/>
          </p:nvPr>
        </p:nvSpPr>
        <p:spPr>
          <a:xfrm>
            <a:off x="1165984" y="2059901"/>
            <a:ext cx="9824668" cy="4069187"/>
          </a:xfrm>
        </p:spPr>
        <p:txBody>
          <a:bodyPr vert="horz" lIns="91440" tIns="45720" rIns="91440" bIns="45720" rtlCol="0">
            <a:normAutofit/>
          </a:bodyPr>
          <a:lstStyle/>
          <a:p>
            <a:r>
              <a:rPr lang="en-US" sz="2000" dirty="0">
                <a:latin typeface="Times New Roman"/>
                <a:ea typeface="+mn-lt"/>
                <a:cs typeface="Times New Roman"/>
              </a:rPr>
              <a:t>Convenience and Accessibility:</a:t>
            </a:r>
          </a:p>
          <a:p>
            <a:r>
              <a:rPr lang="en-US" sz="2000" dirty="0">
                <a:latin typeface="Times New Roman"/>
                <a:ea typeface="+mn-lt"/>
                <a:cs typeface="Times New Roman"/>
              </a:rPr>
              <a:t>Time and Cost Savings:</a:t>
            </a:r>
          </a:p>
          <a:p>
            <a:r>
              <a:rPr lang="en-US" sz="2000" dirty="0">
                <a:latin typeface="Times New Roman"/>
                <a:ea typeface="+mn-lt"/>
                <a:cs typeface="Times New Roman"/>
              </a:rPr>
              <a:t>Centralized Health Records:</a:t>
            </a:r>
          </a:p>
          <a:p>
            <a:r>
              <a:rPr lang="en-US" sz="2000" dirty="0">
                <a:latin typeface="Times New Roman"/>
                <a:ea typeface="+mn-lt"/>
                <a:cs typeface="Times New Roman"/>
              </a:rPr>
              <a:t>Efficient Medication Management:</a:t>
            </a:r>
            <a:endParaRPr lang="en-IN" sz="2000" dirty="0"/>
          </a:p>
        </p:txBody>
      </p:sp>
    </p:spTree>
    <p:extLst>
      <p:ext uri="{BB962C8B-B14F-4D97-AF65-F5344CB8AC3E}">
        <p14:creationId xmlns:p14="http://schemas.microsoft.com/office/powerpoint/2010/main" val="1671357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98181" y="728906"/>
            <a:ext cx="9792471" cy="1413094"/>
          </a:xfrm>
        </p:spPr>
        <p:txBody>
          <a:bodyPr>
            <a:normAutofit/>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1133787" y="2474708"/>
            <a:ext cx="9856865" cy="3654380"/>
          </a:xfrm>
        </p:spPr>
        <p:txBody>
          <a:bodyPr vert="horz" lIns="91440" tIns="45720" rIns="91440" bIns="45720" rtlCol="0" anchor="t">
            <a:normAutofit/>
          </a:bodyPr>
          <a:lstStyle/>
          <a:p>
            <a:pPr marL="0" indent="0">
              <a:buNone/>
            </a:pPr>
            <a:r>
              <a:rPr lang="en-US" sz="2400" dirty="0">
                <a:ea typeface="+mn-lt"/>
                <a:cs typeface="+mn-lt"/>
              </a:rPr>
              <a:t>The E-Medicare web application is a valuable tool for Medicare beneficiaries that provides a convenient, secure, and accurate way to order prescription medicines. The system offers a number of advantages for beneficiaries, including:</a:t>
            </a:r>
            <a:endParaRPr lang="en-US" sz="2400" dirty="0"/>
          </a:p>
          <a:p>
            <a:pPr marL="0" indent="0">
              <a:buNone/>
            </a:pPr>
            <a:endParaRPr lang="en-US" sz="2000" dirty="0">
              <a:ea typeface="+mn-lt"/>
              <a:cs typeface="+mn-lt"/>
            </a:endParaRPr>
          </a:p>
          <a:p>
            <a:pPr>
              <a:buFont typeface="Wingdings" panose="020B0604020202020204" pitchFamily="34" charset="0"/>
              <a:buChar char="v"/>
            </a:pPr>
            <a:r>
              <a:rPr lang="en-US" sz="2400" dirty="0">
                <a:ea typeface="+mn-lt"/>
                <a:cs typeface="+mn-lt"/>
              </a:rPr>
              <a:t>Convenience</a:t>
            </a:r>
            <a:endParaRPr lang="en-US" sz="2400" dirty="0">
              <a:cs typeface="Calibri" panose="020F0502020204030204"/>
            </a:endParaRPr>
          </a:p>
          <a:p>
            <a:pPr>
              <a:buFont typeface="Wingdings" panose="020B0604020202020204" pitchFamily="34" charset="0"/>
              <a:buChar char="v"/>
            </a:pPr>
            <a:r>
              <a:rPr lang="en-US" sz="2400" dirty="0">
                <a:ea typeface="+mn-lt"/>
                <a:cs typeface="+mn-lt"/>
              </a:rPr>
              <a:t>Accuracy</a:t>
            </a:r>
            <a:endParaRPr lang="en-US" sz="2400" dirty="0">
              <a:cs typeface="Calibri" panose="020F0502020204030204"/>
            </a:endParaRPr>
          </a:p>
          <a:p>
            <a:endParaRPr lang="en-IN" sz="2000" dirty="0">
              <a:cs typeface="Calibri" panose="020F0502020204030204"/>
            </a:endParaRPr>
          </a:p>
        </p:txBody>
      </p:sp>
    </p:spTree>
    <p:extLst>
      <p:ext uri="{BB962C8B-B14F-4D97-AF65-F5344CB8AC3E}">
        <p14:creationId xmlns:p14="http://schemas.microsoft.com/office/powerpoint/2010/main" val="80661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98181" y="728906"/>
            <a:ext cx="9792471" cy="1584812"/>
          </a:xfrm>
        </p:spPr>
        <p:txBody>
          <a:bodyPr>
            <a:normAutofit/>
          </a:bodyPr>
          <a:lstStyle/>
          <a:p>
            <a:r>
              <a:rPr lang="en-IN" dirty="0">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1284040" y="2463975"/>
            <a:ext cx="9792471" cy="3171423"/>
          </a:xfrm>
        </p:spPr>
        <p:txBody>
          <a:bodyPr vert="horz" lIns="91440" tIns="45720" rIns="91440" bIns="45720" rtlCol="0" anchor="t">
            <a:normAutofit/>
          </a:bodyPr>
          <a:lstStyle/>
          <a:p>
            <a:pPr marL="0" indent="0">
              <a:buNone/>
            </a:pPr>
            <a:r>
              <a:rPr lang="en-GB" sz="2400" dirty="0">
                <a:ea typeface="+mn-lt"/>
                <a:cs typeface="+mn-lt"/>
              </a:rPr>
              <a:t>The E-Medicare web application could be expanded in the future to include additional features, such as:</a:t>
            </a:r>
            <a:endParaRPr lang="en-GB" sz="2400" dirty="0">
              <a:latin typeface="Times New Roman" panose="02020603050405020304" pitchFamily="18" charset="0"/>
              <a:cs typeface="Times New Roman" panose="02020603050405020304" pitchFamily="18" charset="0"/>
            </a:endParaRPr>
          </a:p>
          <a:p>
            <a:pPr marL="0" indent="0">
              <a:buNone/>
            </a:pPr>
            <a:endParaRPr lang="en-GB" sz="2400" dirty="0">
              <a:cs typeface="Calibri"/>
            </a:endParaRPr>
          </a:p>
          <a:p>
            <a:r>
              <a:rPr lang="en-GB" sz="2400" dirty="0">
                <a:ea typeface="+mn-lt"/>
                <a:cs typeface="+mn-lt"/>
              </a:rPr>
              <a:t>The ability to communicate with doctors and pharmacists.</a:t>
            </a:r>
            <a:endParaRPr lang="en-GB" sz="2400" dirty="0">
              <a:cs typeface="Calibri"/>
            </a:endParaRPr>
          </a:p>
          <a:p>
            <a:r>
              <a:rPr lang="en-GB" sz="2400" dirty="0">
                <a:ea typeface="+mn-lt"/>
                <a:cs typeface="+mn-lt"/>
              </a:rPr>
              <a:t>The ability to schedule doctor's appointments</a:t>
            </a:r>
          </a:p>
          <a:p>
            <a:r>
              <a:rPr lang="en-GB" sz="2400" dirty="0">
                <a:ea typeface="+mn-lt"/>
                <a:cs typeface="+mn-lt"/>
              </a:rPr>
              <a:t>The ability to order over-the-counter medications.</a:t>
            </a:r>
          </a:p>
          <a:p>
            <a:r>
              <a:rPr lang="en-GB" sz="2400" dirty="0">
                <a:ea typeface="+mn-lt"/>
                <a:cs typeface="+mn-lt"/>
              </a:rPr>
              <a:t>The ability to access lab results.</a:t>
            </a:r>
          </a:p>
          <a:p>
            <a:endParaRPr lang="en-GB" sz="2000" dirty="0">
              <a:cs typeface="Calibri"/>
            </a:endParaRPr>
          </a:p>
          <a:p>
            <a:endParaRPr lang="en-GB" sz="2000" dirty="0">
              <a:cs typeface="Calibri"/>
            </a:endParaRPr>
          </a:p>
          <a:p>
            <a:endParaRPr lang="en-GB" sz="2000" dirty="0">
              <a:cs typeface="Calibri"/>
            </a:endParaRPr>
          </a:p>
          <a:p>
            <a:endParaRPr lang="en-GB" sz="2000" dirty="0">
              <a:cs typeface="Calibri"/>
            </a:endParaRPr>
          </a:p>
          <a:p>
            <a:endParaRPr lang="en-IN" sz="2000" dirty="0">
              <a:cs typeface="Calibri" panose="020F0502020204030204"/>
            </a:endParaRPr>
          </a:p>
        </p:txBody>
      </p:sp>
    </p:spTree>
    <p:extLst>
      <p:ext uri="{BB962C8B-B14F-4D97-AF65-F5344CB8AC3E}">
        <p14:creationId xmlns:p14="http://schemas.microsoft.com/office/powerpoint/2010/main" val="4123378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98181" y="728906"/>
            <a:ext cx="9792471" cy="2057037"/>
          </a:xfrm>
        </p:spPr>
        <p:txBody>
          <a:bodyPr>
            <a:normAutofit/>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1198181" y="2957665"/>
            <a:ext cx="9792471" cy="3171423"/>
          </a:xfrm>
        </p:spPr>
        <p:txBody>
          <a:bodyPr vert="horz" lIns="91440" tIns="45720" rIns="91440" bIns="45720" rtlCol="0" anchor="t">
            <a:normAutofit/>
          </a:bodyPr>
          <a:lstStyle/>
          <a:p>
            <a:r>
              <a:rPr lang="en-US" sz="2000" dirty="0">
                <a:latin typeface="Times New Roman" panose="02020603050405020304" pitchFamily="18" charset="0"/>
                <a:cs typeface="Times New Roman" panose="02020603050405020304" pitchFamily="18" charset="0"/>
              </a:rPr>
              <a:t>W3Schools  </a:t>
            </a:r>
            <a:r>
              <a:rPr lang="en-US" sz="2000" dirty="0">
                <a:latin typeface="Times New Roman" panose="02020603050405020304" pitchFamily="18" charset="0"/>
                <a:cs typeface="Times New Roman" panose="02020603050405020304" pitchFamily="18" charset="0"/>
                <a:hlinkClick r:id="rId2"/>
              </a:rPr>
              <a:t>https://www.w3schools.com/</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Bootstrap  </a:t>
            </a:r>
            <a:r>
              <a:rPr lang="en-US" sz="2000" dirty="0">
                <a:latin typeface="Times New Roman" panose="02020603050405020304" pitchFamily="18" charset="0"/>
                <a:cs typeface="Times New Roman" panose="02020603050405020304" pitchFamily="18" charset="0"/>
                <a:hlinkClick r:id="rId3"/>
              </a:rPr>
              <a:t>https://getbootstrap.com/</a:t>
            </a: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Angular </a:t>
            </a:r>
            <a:r>
              <a:rPr lang="en-US" sz="2000" dirty="0">
                <a:latin typeface="Times New Roman" panose="02020603050405020304" pitchFamily="18" charset="0"/>
                <a:cs typeface="Times New Roman" panose="02020603050405020304" pitchFamily="18" charset="0"/>
                <a:hlinkClick r:id="rId4"/>
              </a:rPr>
              <a:t>https://material.angular.io/</a:t>
            </a:r>
            <a:endParaRPr lang="en-US" sz="2000" dirty="0">
              <a:latin typeface="Times New Roman" panose="02020603050405020304" pitchFamily="18" charset="0"/>
              <a:cs typeface="Times New Roman" panose="02020603050405020304" pitchFamily="18" charset="0"/>
            </a:endParaRPr>
          </a:p>
          <a:p>
            <a:endParaRPr lang="en-IN"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900973" y="1816243"/>
            <a:ext cx="6464633" cy="43792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MODULE-1 :Gangavarapu Akhila 2563690</a:t>
            </a:r>
            <a:endParaRPr lang="en-US" sz="2400" dirty="0">
              <a:ea typeface="Calibri"/>
              <a:cs typeface="Calibri"/>
            </a:endParaRPr>
          </a:p>
          <a:p>
            <a:pPr indent="-228600">
              <a:lnSpc>
                <a:spcPct val="90000"/>
              </a:lnSpc>
              <a:spcAft>
                <a:spcPts val="600"/>
              </a:spcAft>
              <a:buFont typeface="Arial" panose="020B0604020202020204" pitchFamily="34" charset="0"/>
              <a:buChar char="•"/>
            </a:pPr>
            <a:endParaRPr lang="en-US" sz="2400" dirty="0">
              <a:ea typeface="Calibri"/>
              <a:cs typeface="Calibri"/>
            </a:endParaRPr>
          </a:p>
          <a:p>
            <a:pPr indent="-228600">
              <a:lnSpc>
                <a:spcPct val="90000"/>
              </a:lnSpc>
              <a:spcAft>
                <a:spcPts val="600"/>
              </a:spcAft>
              <a:buFont typeface="Arial" panose="020B0604020202020204" pitchFamily="34" charset="0"/>
              <a:buChar char="•"/>
            </a:pPr>
            <a:endParaRPr lang="en-US" sz="2400" dirty="0">
              <a:ea typeface="Calibri"/>
              <a:cs typeface="Calibri"/>
            </a:endParaRPr>
          </a:p>
          <a:p>
            <a:pPr indent="-228600">
              <a:lnSpc>
                <a:spcPct val="90000"/>
              </a:lnSpc>
              <a:spcAft>
                <a:spcPts val="600"/>
              </a:spcAft>
              <a:buFont typeface="Arial" panose="020B0604020202020204" pitchFamily="34" charset="0"/>
              <a:buChar char="•"/>
            </a:pPr>
            <a:r>
              <a:rPr lang="en-US" sz="2400" dirty="0"/>
              <a:t>Backend- Store Product.</a:t>
            </a:r>
            <a:endParaRPr lang="en-US" sz="2400" dirty="0">
              <a:ea typeface="Calibri"/>
              <a:cs typeface="Calibri"/>
            </a:endParaRPr>
          </a:p>
          <a:p>
            <a:pPr indent="-228600">
              <a:lnSpc>
                <a:spcPct val="90000"/>
              </a:lnSpc>
              <a:spcAft>
                <a:spcPts val="600"/>
              </a:spcAft>
              <a:buFont typeface="Arial" panose="020B0604020202020204" pitchFamily="34" charset="0"/>
              <a:buChar char="•"/>
            </a:pPr>
            <a:endParaRPr lang="en-US" sz="2400" dirty="0">
              <a:ea typeface="Calibri"/>
              <a:cs typeface="Calibri"/>
            </a:endParaRPr>
          </a:p>
          <a:p>
            <a:pPr indent="-228600">
              <a:lnSpc>
                <a:spcPct val="90000"/>
              </a:lnSpc>
              <a:spcAft>
                <a:spcPts val="600"/>
              </a:spcAft>
              <a:buFont typeface="Arial" panose="020B0604020202020204" pitchFamily="34" charset="0"/>
              <a:buChar char="•"/>
            </a:pPr>
            <a:r>
              <a:rPr lang="en-US" sz="2400" dirty="0"/>
              <a:t>Frontend-add product, searching</a:t>
            </a:r>
            <a:endParaRPr lang="en-US" sz="2000" dirty="0"/>
          </a:p>
          <a:p>
            <a:pPr indent="-228600">
              <a:lnSpc>
                <a:spcPct val="90000"/>
              </a:lnSpc>
              <a:spcAft>
                <a:spcPts val="600"/>
              </a:spcAft>
              <a:buFont typeface="Arial" panose="020B0604020202020204" pitchFamily="34" charset="0"/>
              <a:buChar char="•"/>
            </a:pPr>
            <a:endParaRPr lang="en-US" sz="2400" dirty="0">
              <a:ea typeface="Calibri"/>
              <a:cs typeface="Calibri"/>
            </a:endParaRPr>
          </a:p>
          <a:p>
            <a:pPr indent="-228600">
              <a:lnSpc>
                <a:spcPct val="90000"/>
              </a:lnSpc>
              <a:spcAft>
                <a:spcPts val="600"/>
              </a:spcAft>
              <a:buFont typeface="Arial" panose="020B0604020202020204" pitchFamily="34" charset="0"/>
              <a:buChar char="•"/>
            </a:pPr>
            <a:r>
              <a:rPr lang="en-US" sz="2400" dirty="0"/>
              <a:t>Testing-postman (add product)</a:t>
            </a: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A hand holding a phone&#10;&#10;Description automatically generated">
            <a:extLst>
              <a:ext uri="{FF2B5EF4-FFF2-40B4-BE49-F238E27FC236}">
                <a16:creationId xmlns:a16="http://schemas.microsoft.com/office/drawing/2014/main" id="{5FFF40C9-C0E5-A800-C0B7-4231AE72BAAE}"/>
              </a:ext>
            </a:extLst>
          </p:cNvPr>
          <p:cNvPicPr>
            <a:picLocks noChangeAspect="1"/>
          </p:cNvPicPr>
          <p:nvPr/>
        </p:nvPicPr>
        <p:blipFill rotWithShape="1">
          <a:blip r:embed="rId2">
            <a:alphaModFix amt="40000"/>
          </a:blip>
          <a:srcRect l="7891" r="8109" b="1"/>
          <a:stretch/>
        </p:blipFill>
        <p:spPr>
          <a:xfrm>
            <a:off x="20" y="10"/>
            <a:ext cx="12191979"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IN" sz="5400" dirty="0">
                <a:solidFill>
                  <a:schemeClr val="bg1"/>
                </a:solidFill>
                <a:latin typeface="Times New Roman"/>
                <a:cs typeface="Times New Roman"/>
              </a:rPr>
              <a:t>INTRODUCTION</a:t>
            </a:r>
          </a:p>
        </p:txBody>
      </p:sp>
      <p:sp>
        <p:nvSpPr>
          <p:cNvPr id="4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ntent Placeholder 2"/>
          <p:cNvSpPr>
            <a:spLocks noGrp="1"/>
          </p:cNvSpPr>
          <p:nvPr>
            <p:ph idx="1"/>
          </p:nvPr>
        </p:nvSpPr>
        <p:spPr>
          <a:xfrm>
            <a:off x="838200" y="2004446"/>
            <a:ext cx="10515600" cy="4176897"/>
          </a:xfrm>
        </p:spPr>
        <p:txBody>
          <a:bodyPr vert="horz" lIns="91440" tIns="45720" rIns="91440" bIns="45720" rtlCol="0">
            <a:normAutofit/>
          </a:bodyPr>
          <a:lstStyle/>
          <a:p>
            <a:r>
              <a:rPr lang="en-US" sz="2200" dirty="0">
                <a:solidFill>
                  <a:schemeClr val="bg1"/>
                </a:solidFill>
                <a:ea typeface="+mn-lt"/>
                <a:cs typeface="+mn-lt"/>
              </a:rPr>
              <a:t>The current system for ordering prescription medicines for Medicare beneficiaries is inefficient and time-consuming. Beneficiaries must either go to a pharmacy in person or call a pharmacy to place an order. This can be difficult for beneficiaries who are elderly or have disabilities. Additionally, the current system is prone to errors, which can lead to beneficiaries receiving the wrong medicines or dosages.</a:t>
            </a:r>
            <a:endParaRPr lang="en-US" sz="2200" dirty="0">
              <a:solidFill>
                <a:schemeClr val="bg1"/>
              </a:solidFill>
              <a:latin typeface="Calibri"/>
              <a:cs typeface="Calibri"/>
            </a:endParaRPr>
          </a:p>
          <a:p>
            <a:r>
              <a:rPr lang="en-US" sz="2200" dirty="0">
                <a:solidFill>
                  <a:schemeClr val="bg1"/>
                </a:solidFill>
                <a:ea typeface="+mn-lt"/>
                <a:cs typeface="+mn-lt"/>
              </a:rPr>
              <a:t>The E-Medicare web application would address these problems by providing a convenient, secure, and accurate way for beneficiaries to order their prescription medicines. The system would be accessible to all beneficiaries, regardless of their location or ability.</a:t>
            </a:r>
            <a:endParaRPr lang="en-US" sz="2200" dirty="0">
              <a:solidFill>
                <a:schemeClr val="bg1"/>
              </a:solidFill>
              <a:latin typeface="Calibri"/>
              <a:cs typeface="Calibri"/>
            </a:endParaRPr>
          </a:p>
          <a:p>
            <a:endParaRPr lang="en-US" sz="2200" dirty="0">
              <a:solidFill>
                <a:schemeClr val="bg1"/>
              </a:solidFill>
              <a:latin typeface="Calibri"/>
              <a:cs typeface="Calibri"/>
            </a:endParaRPr>
          </a:p>
          <a:p>
            <a:endParaRPr lang="en-US" sz="2200" dirty="0">
              <a:solidFill>
                <a:schemeClr val="bg1"/>
              </a:solidFill>
              <a:latin typeface="Calibri"/>
              <a:cs typeface="Calibri"/>
            </a:endParaRPr>
          </a:p>
        </p:txBody>
      </p:sp>
    </p:spTree>
    <p:extLst>
      <p:ext uri="{BB962C8B-B14F-4D97-AF65-F5344CB8AC3E}">
        <p14:creationId xmlns:p14="http://schemas.microsoft.com/office/powerpoint/2010/main" val="547192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 2 : Krishna Vamsi Mosalikanti  2562908</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Sign-in ,Change Password in Login for Admin.</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 Login Component &amp; Service for Admin.</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Testing-postman (create Admin Account, Sign-in Admin        Account, Admin change password)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-3 : Mansi Pandey 2563293</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find all Products.</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 Billing, Add To Cart Service.</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Testing-postman (Finding all products, Products based on ID )</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437291" cy="547092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-4 : Uppalapati Tarun Satya Kumar 2563188</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View User , Delete User in Login.</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 View User. User Dashboard.</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Testing-postman (</a:t>
            </a:r>
            <a:r>
              <a:rPr lang="en-US" sz="2000"/>
              <a:t>view user, delete </a:t>
            </a:r>
            <a:r>
              <a:rPr lang="en-US" sz="2000" dirty="0"/>
              <a:t>user)</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–5 : Vasanth X 2563312</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delete product.</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Frontend-Display Admin-product-retrieve .</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Testing-postman –Delete Product , TestNG Integration.</a:t>
            </a:r>
            <a:endParaRPr lang="en-US" sz="2000" dirty="0">
              <a:ea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lnSpc>
                <a:spcPct val="90000"/>
              </a:lnSpc>
              <a:spcBef>
                <a:spcPts val="1000"/>
              </a:spcBef>
              <a:buFont typeface="Arial" panose="020B0604020202020204" pitchFamily="34" charset="0"/>
              <a:buChar char="•"/>
            </a:pPr>
            <a:r>
              <a:rPr lang="en-US" sz="2000" dirty="0"/>
              <a:t>MODULE – 6 : </a:t>
            </a:r>
            <a:r>
              <a:rPr lang="en-IN" sz="1600" dirty="0">
                <a:latin typeface="Times New Roman"/>
                <a:cs typeface="Times New Roman"/>
              </a:rPr>
              <a:t>Girish Kishor Waykole</a:t>
            </a:r>
            <a:r>
              <a:rPr lang="en-US" sz="2000" dirty="0"/>
              <a:t> 2564360</a:t>
            </a:r>
            <a:endParaRPr lang="en-US"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change Password in login service.</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Frontend-Change Password and Home Page.</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Testing-postman (Password Change)</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670738" y="649480"/>
            <a:ext cx="6855854"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 7 : Marampudi Narasimha Raju 2563582</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Backend-Admin – Update Product , Find Product.</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Frontend-Update Admin-Product –retrieve.</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Testing-postman (update product)</a:t>
            </a:r>
            <a:endParaRPr lang="en-US" sz="2000" dirty="0">
              <a:ea typeface="Calibri"/>
              <a:cs typeface="Calibri"/>
            </a:endParaRPr>
          </a:p>
          <a:p>
            <a:pPr indent="-228600">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MODULE – 8 : Naveen B 2563392</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Backend-  Sign-in ,Sign-Up in login service  for Users.</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p>
          <a:p>
            <a:pPr marL="114300" indent="-342900">
              <a:lnSpc>
                <a:spcPct val="90000"/>
              </a:lnSpc>
              <a:spcAft>
                <a:spcPts val="600"/>
              </a:spcAft>
              <a:buFont typeface="Arial" panose="020B0604020202020204" pitchFamily="34" charset="0"/>
              <a:buChar char="•"/>
            </a:pPr>
            <a:r>
              <a:rPr lang="en-US" sz="2000" dirty="0"/>
              <a:t>Frontend-  Sign-Up , Checkout &amp; Checktq.</a:t>
            </a:r>
            <a:endParaRPr lang="en-US" sz="2000" dirty="0">
              <a:cs typeface="Calibri"/>
            </a:endParaRPr>
          </a:p>
          <a:p>
            <a:pPr indent="-228600">
              <a:lnSpc>
                <a:spcPct val="90000"/>
              </a:lnSpc>
              <a:spcAft>
                <a:spcPts val="600"/>
              </a:spcAft>
              <a:buFont typeface="Arial" panose="020B0604020202020204" pitchFamily="34" charset="0"/>
              <a:buChar char="•"/>
            </a:pPr>
            <a:endParaRPr lang="en-US" sz="2000" dirty="0">
              <a:ea typeface="Calibri"/>
              <a:cs typeface="Calibri"/>
            </a:endParaRPr>
          </a:p>
          <a:p>
            <a:pPr indent="-228600">
              <a:lnSpc>
                <a:spcPct val="90000"/>
              </a:lnSpc>
              <a:spcAft>
                <a:spcPts val="600"/>
              </a:spcAft>
              <a:buFont typeface="Arial" panose="020B0604020202020204" pitchFamily="34" charset="0"/>
              <a:buChar char="•"/>
            </a:pPr>
            <a:r>
              <a:rPr lang="en-US" sz="2000" dirty="0"/>
              <a:t>Testing-postman (User Login)</a:t>
            </a:r>
            <a:endParaRPr lang="en-US" sz="2000" dirty="0">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dirty="0">
                <a:solidFill>
                  <a:srgbClr val="FFFFFF"/>
                </a:solidFill>
                <a:latin typeface="+mj-lt"/>
                <a:ea typeface="+mj-ea"/>
                <a:cs typeface="+mj-cs"/>
              </a:rPr>
              <a:t>THANK YOU</a:t>
            </a:r>
            <a:br>
              <a:rPr lang="en-US" sz="5100" kern="1200" dirty="0">
                <a:solidFill>
                  <a:srgbClr val="FFFFFF"/>
                </a:solidFill>
                <a:latin typeface="+mj-lt"/>
                <a:ea typeface="+mj-ea"/>
                <a:cs typeface="+mj-cs"/>
              </a:rPr>
            </a:br>
            <a:endParaRPr lang="en-US" sz="5100" kern="1200" dirty="0">
              <a:solidFill>
                <a:srgbClr val="FFFFFF"/>
              </a:solidFill>
              <a:latin typeface="+mj-lt"/>
              <a:ea typeface="+mj-ea"/>
              <a:cs typeface="+mj-cs"/>
            </a:endParaRPr>
          </a:p>
        </p:txBody>
      </p:sp>
      <p:sp>
        <p:nvSpPr>
          <p:cNvPr id="26"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descr="Smiling Face with No Fill">
            <a:extLst>
              <a:ext uri="{FF2B5EF4-FFF2-40B4-BE49-F238E27FC236}">
                <a16:creationId xmlns:a16="http://schemas.microsoft.com/office/drawing/2014/main" id="{7973EABC-A214-4377-818A-E087D8429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480115"/>
            <a:ext cx="9182100" cy="1758487"/>
          </a:xfrm>
        </p:spPr>
        <p:txBody>
          <a:bodyPr>
            <a:normAutofit/>
          </a:bodyPr>
          <a:lstStyle/>
          <a:p>
            <a:r>
              <a:rPr lang="en-IN" sz="3200" dirty="0">
                <a:latin typeface="Times New Roman" panose="02020603050405020304" pitchFamily="18" charset="0"/>
                <a:cs typeface="Times New Roman" panose="02020603050405020304" pitchFamily="18" charset="0"/>
              </a:rPr>
              <a:t>PROPOSED SYSTEM</a:t>
            </a:r>
          </a:p>
        </p:txBody>
      </p:sp>
      <p:graphicFrame>
        <p:nvGraphicFramePr>
          <p:cNvPr id="11" name="Content Placeholder 2">
            <a:extLst>
              <a:ext uri="{FF2B5EF4-FFF2-40B4-BE49-F238E27FC236}">
                <a16:creationId xmlns:a16="http://schemas.microsoft.com/office/drawing/2014/main" id="{C6CF0020-CCD5-25F8-F443-9EB266F4BBBB}"/>
              </a:ext>
            </a:extLst>
          </p:cNvPr>
          <p:cNvGraphicFramePr>
            <a:graphicFrameLocks noGrp="1"/>
          </p:cNvGraphicFramePr>
          <p:nvPr>
            <p:ph idx="1"/>
            <p:extLst>
              <p:ext uri="{D42A27DB-BD31-4B8C-83A1-F6EECF244321}">
                <p14:modId xmlns:p14="http://schemas.microsoft.com/office/powerpoint/2010/main" val="2760797747"/>
              </p:ext>
            </p:extLst>
          </p:nvPr>
        </p:nvGraphicFramePr>
        <p:xfrm>
          <a:off x="623552" y="1653906"/>
          <a:ext cx="10998556" cy="4544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4692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557189"/>
            <a:ext cx="4155825" cy="5571898"/>
          </a:xfrm>
        </p:spPr>
        <p:txBody>
          <a:bodyPr>
            <a:normAutofit/>
          </a:bodyPr>
          <a:lstStyle/>
          <a:p>
            <a:r>
              <a:rPr lang="en-IN" dirty="0">
                <a:latin typeface="Times New Roman" panose="02020603050405020304" pitchFamily="18" charset="0"/>
                <a:cs typeface="Times New Roman" panose="02020603050405020304" pitchFamily="18" charset="0"/>
              </a:rPr>
              <a:t>TECHNOLOGY USED</a:t>
            </a:r>
          </a:p>
        </p:txBody>
      </p:sp>
      <p:sp>
        <p:nvSpPr>
          <p:cNvPr id="3" name="Content Placeholder 2"/>
          <p:cNvSpPr>
            <a:spLocks noGrp="1"/>
          </p:cNvSpPr>
          <p:nvPr>
            <p:ph idx="1"/>
          </p:nvPr>
        </p:nvSpPr>
        <p:spPr>
          <a:xfrm>
            <a:off x="5186552" y="557189"/>
            <a:ext cx="6167246" cy="5571898"/>
          </a:xfrm>
        </p:spPr>
        <p:txBody>
          <a:bodyPr anchor="ctr">
            <a:normAutofit/>
          </a:bodyPr>
          <a:lstStyle/>
          <a:p>
            <a:r>
              <a:rPr lang="en-US" sz="2000" dirty="0">
                <a:latin typeface="Times New Roman"/>
                <a:ea typeface="+mn-lt"/>
                <a:cs typeface="Times New Roman"/>
              </a:rPr>
              <a:t>HTML : Page layout has been designed in HTML</a:t>
            </a:r>
          </a:p>
          <a:p>
            <a:r>
              <a:rPr lang="en-US" sz="2000" dirty="0">
                <a:latin typeface="Times New Roman"/>
                <a:ea typeface="+mn-lt"/>
                <a:cs typeface="Times New Roman"/>
              </a:rPr>
              <a:t>CSS : CSS has been used for all the designing part</a:t>
            </a:r>
          </a:p>
          <a:p>
            <a:r>
              <a:rPr lang="en-GB" sz="2000" dirty="0">
                <a:latin typeface="Times New Roman"/>
                <a:ea typeface="+mn-lt"/>
                <a:cs typeface="Times New Roman"/>
              </a:rPr>
              <a:t>Server : Apache Tomcat  </a:t>
            </a:r>
            <a:endParaRPr lang="en-GB" sz="2000" dirty="0">
              <a:latin typeface="Times New Roman" panose="02020603050405020304" pitchFamily="18" charset="0"/>
              <a:ea typeface="+mn-lt"/>
              <a:cs typeface="Times New Roman" panose="02020603050405020304" pitchFamily="18" charset="0"/>
            </a:endParaRPr>
          </a:p>
          <a:p>
            <a:r>
              <a:rPr lang="en-GB" sz="2000" dirty="0">
                <a:latin typeface="Times New Roman"/>
                <a:ea typeface="+mn-lt"/>
                <a:cs typeface="Times New Roman"/>
              </a:rPr>
              <a:t>Backend : Spring Boot</a:t>
            </a:r>
          </a:p>
          <a:p>
            <a:r>
              <a:rPr lang="en-GB" sz="2000" dirty="0">
                <a:latin typeface="Times New Roman"/>
                <a:ea typeface="+mn-lt"/>
                <a:cs typeface="Times New Roman"/>
              </a:rPr>
              <a:t>My SQL: Database</a:t>
            </a:r>
          </a:p>
          <a:p>
            <a:r>
              <a:rPr lang="en-GB" sz="2000" dirty="0">
                <a:latin typeface="Times New Roman"/>
                <a:ea typeface="+mn-lt"/>
                <a:cs typeface="Times New Roman"/>
              </a:rPr>
              <a:t>Typescript: Business Logic</a:t>
            </a:r>
            <a:endParaRPr lang="en-US" sz="2000" dirty="0">
              <a:latin typeface="Times New Roman"/>
              <a:ea typeface="+mn-lt"/>
              <a:cs typeface="Times New Roman"/>
            </a:endParaRPr>
          </a:p>
          <a:p>
            <a:r>
              <a:rPr lang="en-US" sz="2000" dirty="0">
                <a:latin typeface="Times New Roman"/>
                <a:ea typeface="+mn-lt"/>
                <a:cs typeface="Times New Roman"/>
              </a:rPr>
              <a:t>Angular CLI : Command-line interface tool that we use to initialize.</a:t>
            </a:r>
          </a:p>
          <a:p>
            <a:r>
              <a:rPr lang="en-GB" sz="2000" dirty="0">
                <a:latin typeface="Times New Roman"/>
                <a:ea typeface="+mn-lt"/>
                <a:cs typeface="Times New Roman"/>
              </a:rPr>
              <a:t>Postman : For Functional testing </a:t>
            </a:r>
            <a:endParaRPr lang="en-GB" sz="2000" dirty="0">
              <a:latin typeface="Times New Roman" panose="02020603050405020304" pitchFamily="18" charset="0"/>
              <a:ea typeface="+mn-lt"/>
              <a:cs typeface="Times New Roman" panose="02020603050405020304" pitchFamily="18" charset="0"/>
            </a:endParaRPr>
          </a:p>
          <a:p>
            <a:r>
              <a:rPr lang="en-GB" sz="2000" dirty="0">
                <a:latin typeface="Times New Roman"/>
                <a:ea typeface="+mn-lt"/>
                <a:cs typeface="Times New Roman"/>
              </a:rPr>
              <a:t>Selenium : For Webapp testing</a:t>
            </a:r>
            <a:endParaRPr lang="en-US" sz="2000" dirty="0">
              <a:latin typeface="Times New Roman"/>
              <a:ea typeface="+mn-lt"/>
              <a:cs typeface="Times New Roman"/>
            </a:endParaRPr>
          </a:p>
          <a:p>
            <a:endParaRPr lang="en-IN" sz="2000" dirty="0"/>
          </a:p>
        </p:txBody>
      </p:sp>
    </p:spTree>
    <p:extLst>
      <p:ext uri="{BB962C8B-B14F-4D97-AF65-F5344CB8AC3E}">
        <p14:creationId xmlns:p14="http://schemas.microsoft.com/office/powerpoint/2010/main" val="38525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556995"/>
            <a:ext cx="10515600" cy="1133693"/>
          </a:xfrm>
        </p:spPr>
        <p:txBody>
          <a:bodyPr>
            <a:normAutofit/>
          </a:bodyPr>
          <a:lstStyle/>
          <a:p>
            <a:r>
              <a:rPr lang="en-IN" sz="5200" dirty="0">
                <a:latin typeface="Times New Roman" panose="02020603050405020304" pitchFamily="18" charset="0"/>
                <a:cs typeface="Times New Roman" panose="02020603050405020304" pitchFamily="18" charset="0"/>
              </a:rPr>
              <a:t>ENVIRONMENT</a:t>
            </a:r>
          </a:p>
        </p:txBody>
      </p:sp>
      <p:graphicFrame>
        <p:nvGraphicFramePr>
          <p:cNvPr id="7" name="Content Placeholder 2">
            <a:extLst>
              <a:ext uri="{FF2B5EF4-FFF2-40B4-BE49-F238E27FC236}">
                <a16:creationId xmlns:a16="http://schemas.microsoft.com/office/drawing/2014/main" id="{EB6CC8A5-99C5-7C70-5C44-90927FF475BC}"/>
              </a:ext>
            </a:extLst>
          </p:cNvPr>
          <p:cNvGraphicFramePr>
            <a:graphicFrameLocks noGrp="1"/>
          </p:cNvGraphicFramePr>
          <p:nvPr>
            <p:ph idx="1"/>
            <p:extLst>
              <p:ext uri="{D42A27DB-BD31-4B8C-83A1-F6EECF244321}">
                <p14:modId xmlns:p14="http://schemas.microsoft.com/office/powerpoint/2010/main" val="4570355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22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lowchart: Document 1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DATA FLOW</a:t>
            </a:r>
          </a:p>
        </p:txBody>
      </p:sp>
      <p:pic>
        <p:nvPicPr>
          <p:cNvPr id="4" name="Picture 2"/>
          <p:cNvPicPr>
            <a:picLocks noGrp="1" noChangeAspect="1" noChangeArrowheads="1"/>
          </p:cNvPicPr>
          <p:nvPr>
            <p:ph idx="1"/>
          </p:nvPr>
        </p:nvPicPr>
        <p:blipFill>
          <a:blip r:embed="rId2" cstate="print"/>
          <a:stretch>
            <a:fillRect/>
          </a:stretch>
        </p:blipFill>
        <p:spPr bwMode="auto">
          <a:xfrm>
            <a:off x="3928891" y="1212747"/>
            <a:ext cx="7948550" cy="4438132"/>
          </a:xfrm>
          <a:prstGeom prst="rect">
            <a:avLst/>
          </a:prstGeom>
          <a:noFill/>
        </p:spPr>
      </p:pic>
    </p:spTree>
    <p:extLst>
      <p:ext uri="{BB962C8B-B14F-4D97-AF65-F5344CB8AC3E}">
        <p14:creationId xmlns:p14="http://schemas.microsoft.com/office/powerpoint/2010/main" val="28400577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41</TotalTime>
  <Words>1610</Words>
  <Application>Microsoft Office PowerPoint</Application>
  <PresentationFormat>Widescreen</PresentationFormat>
  <Paragraphs>241</Paragraphs>
  <Slides>57</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Cooper Black</vt:lpstr>
      <vt:lpstr>Times New Roman</vt:lpstr>
      <vt:lpstr>Wingdings</vt:lpstr>
      <vt:lpstr>Office Theme</vt:lpstr>
      <vt:lpstr>E-MEDICARE</vt:lpstr>
      <vt:lpstr> GROUP  6  : PROJECT MEMBERS </vt:lpstr>
      <vt:lpstr>CONTENTS</vt:lpstr>
      <vt:lpstr>ABSTRACT</vt:lpstr>
      <vt:lpstr>INTRODUCTION</vt:lpstr>
      <vt:lpstr>PROPOSED SYSTEM</vt:lpstr>
      <vt:lpstr>TECHNOLOGY USED</vt:lpstr>
      <vt:lpstr>ENVIRONMENT</vt:lpstr>
      <vt:lpstr>DATA FLOW</vt:lpstr>
      <vt:lpstr>PowerPoint Presentation</vt:lpstr>
      <vt:lpstr>MODULES OF E-MEDICARE SYSTEM</vt:lpstr>
      <vt:lpstr>LOGIN MODULE (ADMIN) : VAMSI</vt:lpstr>
      <vt:lpstr>HOME PAGE</vt:lpstr>
      <vt:lpstr>TESTING- POSTMAN</vt:lpstr>
      <vt:lpstr>TESTING- POSTMAN</vt:lpstr>
      <vt:lpstr>TESTING- POSTMAN</vt:lpstr>
      <vt:lpstr>ADMIN MODULE : AKHILA</vt:lpstr>
      <vt:lpstr>PowerPoint Presentation</vt:lpstr>
      <vt:lpstr>TESTING- POSTMAN</vt:lpstr>
      <vt:lpstr>ADMIN MODULE : RAJU </vt:lpstr>
      <vt:lpstr>PowerPoint Presentation</vt:lpstr>
      <vt:lpstr>TESTING- POSTMAN</vt:lpstr>
      <vt:lpstr>ADMIN MODULE : VASANTH</vt:lpstr>
      <vt:lpstr>PowerPoint Presentation</vt:lpstr>
      <vt:lpstr>TESTING- POSTMAN</vt:lpstr>
      <vt:lpstr>ADMIN MODULE : TARUN</vt:lpstr>
      <vt:lpstr>PowerPoint Presentation</vt:lpstr>
      <vt:lpstr>TESTING- POSTMAN</vt:lpstr>
      <vt:lpstr>TESTING- POSTMAN</vt:lpstr>
      <vt:lpstr>USER MODULE : NAVEEN</vt:lpstr>
      <vt:lpstr>PowerPoint Presentation</vt:lpstr>
      <vt:lpstr>PowerPoint Presentation</vt:lpstr>
      <vt:lpstr>TESTING- POSTMAN</vt:lpstr>
      <vt:lpstr>USER MODULE : GIRISH</vt:lpstr>
      <vt:lpstr>PowerPoint Presentation</vt:lpstr>
      <vt:lpstr>TESTING- POSTMAN</vt:lpstr>
      <vt:lpstr>MEDICINE MODULE :  MANSI</vt:lpstr>
      <vt:lpstr>PowerPoint Presentation</vt:lpstr>
      <vt:lpstr>TESTING- POSTMAN</vt:lpstr>
      <vt:lpstr>TESTING- POSTMAN</vt:lpstr>
      <vt:lpstr>PAYMENT MODULE : MANSI</vt:lpstr>
      <vt:lpstr>PowerPoint Presentation</vt:lpstr>
      <vt:lpstr>TESTING – TEST NG</vt:lpstr>
      <vt:lpstr>TESTING – TEST NG</vt:lpstr>
      <vt:lpstr>ADVANTAGES</vt:lpstr>
      <vt:lpstr>CONCLUSION</vt:lpstr>
      <vt:lpstr>FUTURE SCOPE</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E-MEDICARE</dc:title>
  <dc:creator>Aishwarya Rajagopal</dc:creator>
  <cp:lastModifiedBy>Krishna Rao M</cp:lastModifiedBy>
  <cp:revision>64</cp:revision>
  <dcterms:created xsi:type="dcterms:W3CDTF">2022-10-19T15:23:00Z</dcterms:created>
  <dcterms:modified xsi:type="dcterms:W3CDTF">2023-08-16T07:56:32Z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9FCBBF838EF343F5846580B4280826FD</vt:lpwstr>
  </property>
  <property fmtid="{D5CDD505-2E9C-101B-9397-08002B2CF9AE}" pid="3" name="KSOProductBuildVer">
    <vt:lpwstr>1033-11.2.0.11373</vt:lpwstr>
  </property>
</Properties>
</file>